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484" r:id="rId6"/>
    <p:sldId id="473" r:id="rId7"/>
    <p:sldId id="343" r:id="rId8"/>
    <p:sldId id="485" r:id="rId9"/>
    <p:sldId id="344" r:id="rId10"/>
    <p:sldId id="486" r:id="rId11"/>
    <p:sldId id="472" r:id="rId12"/>
    <p:sldId id="266" r:id="rId13"/>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600"/>
    <a:srgbClr val="FF9B9B"/>
    <a:srgbClr val="75B000"/>
    <a:srgbClr val="A4F600"/>
    <a:srgbClr val="CCFF66"/>
    <a:srgbClr val="FFFF66"/>
    <a:srgbClr val="80C000"/>
    <a:srgbClr val="8FD6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9B057-C1AA-44B6-940E-DE4B26F2CCEE}" v="24" dt="2025-02-05T11:29:46.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autoAdjust="0"/>
    <p:restoredTop sz="81307" autoAdjust="0"/>
  </p:normalViewPr>
  <p:slideViewPr>
    <p:cSldViewPr snapToGrid="0">
      <p:cViewPr varScale="1">
        <p:scale>
          <a:sx n="93" d="100"/>
          <a:sy n="93"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uwenhuijze, H.M. (Huib) van" userId="8e3d9ffe-3d05-4d24-82a5-862958a36eab" providerId="ADAL" clId="{C1F9B057-C1AA-44B6-940E-DE4B26F2CCEE}"/>
    <pc:docChg chg="undo custSel addSld delSld modSld sldOrd">
      <pc:chgData name="Nieuwenhuijze, H.M. (Huib) van" userId="8e3d9ffe-3d05-4d24-82a5-862958a36eab" providerId="ADAL" clId="{C1F9B057-C1AA-44B6-940E-DE4B26F2CCEE}" dt="2025-02-19T10:51:47.994" v="3728" actId="14100"/>
      <pc:docMkLst>
        <pc:docMk/>
      </pc:docMkLst>
      <pc:sldChg chg="modSp mod">
        <pc:chgData name="Nieuwenhuijze, H.M. (Huib) van" userId="8e3d9ffe-3d05-4d24-82a5-862958a36eab" providerId="ADAL" clId="{C1F9B057-C1AA-44B6-940E-DE4B26F2CCEE}" dt="2025-02-05T07:16:43.646" v="2113" actId="20577"/>
        <pc:sldMkLst>
          <pc:docMk/>
          <pc:sldMk cId="1015732872" sldId="256"/>
        </pc:sldMkLst>
        <pc:spChg chg="mod">
          <ac:chgData name="Nieuwenhuijze, H.M. (Huib) van" userId="8e3d9ffe-3d05-4d24-82a5-862958a36eab" providerId="ADAL" clId="{C1F9B057-C1AA-44B6-940E-DE4B26F2CCEE}" dt="2025-02-05T07:16:43.646" v="2113" actId="20577"/>
          <ac:spMkLst>
            <pc:docMk/>
            <pc:sldMk cId="1015732872" sldId="256"/>
            <ac:spMk id="2" creationId="{8D1C985F-495B-C893-0522-8F9A9C8D9527}"/>
          </ac:spMkLst>
        </pc:spChg>
        <pc:spChg chg="mod">
          <ac:chgData name="Nieuwenhuijze, H.M. (Huib) van" userId="8e3d9ffe-3d05-4d24-82a5-862958a36eab" providerId="ADAL" clId="{C1F9B057-C1AA-44B6-940E-DE4B26F2CCEE}" dt="2025-02-05T07:15:55.560" v="2049" actId="20577"/>
          <ac:spMkLst>
            <pc:docMk/>
            <pc:sldMk cId="1015732872" sldId="256"/>
            <ac:spMk id="4" creationId="{7808A1F3-2052-E85F-A07A-C6DD1A135564}"/>
          </ac:spMkLst>
        </pc:spChg>
      </pc:sldChg>
      <pc:sldChg chg="ord">
        <pc:chgData name="Nieuwenhuijze, H.M. (Huib) van" userId="8e3d9ffe-3d05-4d24-82a5-862958a36eab" providerId="ADAL" clId="{C1F9B057-C1AA-44B6-940E-DE4B26F2CCEE}" dt="2025-02-05T09:18:54.204" v="2732"/>
        <pc:sldMkLst>
          <pc:docMk/>
          <pc:sldMk cId="2231907845" sldId="266"/>
        </pc:sldMkLst>
      </pc:sldChg>
      <pc:sldChg chg="modNotesTx">
        <pc:chgData name="Nieuwenhuijze, H.M. (Huib) van" userId="8e3d9ffe-3d05-4d24-82a5-862958a36eab" providerId="ADAL" clId="{C1F9B057-C1AA-44B6-940E-DE4B26F2CCEE}" dt="2025-02-05T11:24:10.807" v="3647" actId="20577"/>
        <pc:sldMkLst>
          <pc:docMk/>
          <pc:sldMk cId="1439333059" sldId="343"/>
        </pc:sldMkLst>
      </pc:sldChg>
      <pc:sldChg chg="addSp delSp modSp mod ord">
        <pc:chgData name="Nieuwenhuijze, H.M. (Huib) van" userId="8e3d9ffe-3d05-4d24-82a5-862958a36eab" providerId="ADAL" clId="{C1F9B057-C1AA-44B6-940E-DE4B26F2CCEE}" dt="2025-02-05T09:20:12.421" v="2736"/>
        <pc:sldMkLst>
          <pc:docMk/>
          <pc:sldMk cId="2519712217" sldId="344"/>
        </pc:sldMkLst>
        <pc:spChg chg="mod">
          <ac:chgData name="Nieuwenhuijze, H.M. (Huib) van" userId="8e3d9ffe-3d05-4d24-82a5-862958a36eab" providerId="ADAL" clId="{C1F9B057-C1AA-44B6-940E-DE4B26F2CCEE}" dt="2025-02-05T09:13:44.024" v="2699" actId="20577"/>
          <ac:spMkLst>
            <pc:docMk/>
            <pc:sldMk cId="2519712217" sldId="344"/>
            <ac:spMk id="2" creationId="{3C9A3770-62CF-3D30-DD51-9893C2D92F46}"/>
          </ac:spMkLst>
        </pc:spChg>
        <pc:spChg chg="mod">
          <ac:chgData name="Nieuwenhuijze, H.M. (Huib) van" userId="8e3d9ffe-3d05-4d24-82a5-862958a36eab" providerId="ADAL" clId="{C1F9B057-C1AA-44B6-940E-DE4B26F2CCEE}" dt="2025-02-05T07:24:19.205" v="2321" actId="6549"/>
          <ac:spMkLst>
            <pc:docMk/>
            <pc:sldMk cId="2519712217" sldId="344"/>
            <ac:spMk id="3" creationId="{61ED5C67-6C32-00BB-2C33-E1B4A17C4A34}"/>
          </ac:spMkLst>
        </pc:spChg>
        <pc:spChg chg="add del mod">
          <ac:chgData name="Nieuwenhuijze, H.M. (Huib) van" userId="8e3d9ffe-3d05-4d24-82a5-862958a36eab" providerId="ADAL" clId="{C1F9B057-C1AA-44B6-940E-DE4B26F2CCEE}" dt="2025-02-05T07:18:57.301" v="2116" actId="478"/>
          <ac:spMkLst>
            <pc:docMk/>
            <pc:sldMk cId="2519712217" sldId="344"/>
            <ac:spMk id="4" creationId="{ADA49D9E-D0B0-080E-F01E-CA2F0B4FFF97}"/>
          </ac:spMkLst>
        </pc:spChg>
        <pc:spChg chg="add del mod">
          <ac:chgData name="Nieuwenhuijze, H.M. (Huib) van" userId="8e3d9ffe-3d05-4d24-82a5-862958a36eab" providerId="ADAL" clId="{C1F9B057-C1AA-44B6-940E-DE4B26F2CCEE}" dt="2025-02-05T07:18:59.578" v="2117" actId="478"/>
          <ac:spMkLst>
            <pc:docMk/>
            <pc:sldMk cId="2519712217" sldId="344"/>
            <ac:spMk id="5" creationId="{01BB14D0-B02A-A66A-1197-CED27E5F80F2}"/>
          </ac:spMkLst>
        </pc:spChg>
        <pc:spChg chg="add del mod">
          <ac:chgData name="Nieuwenhuijze, H.M. (Huib) van" userId="8e3d9ffe-3d05-4d24-82a5-862958a36eab" providerId="ADAL" clId="{C1F9B057-C1AA-44B6-940E-DE4B26F2CCEE}" dt="2025-02-05T07:19:01.539" v="2118" actId="478"/>
          <ac:spMkLst>
            <pc:docMk/>
            <pc:sldMk cId="2519712217" sldId="344"/>
            <ac:spMk id="6" creationId="{41710390-F2CF-27A9-D0D4-26CC0A43C9B0}"/>
          </ac:spMkLst>
        </pc:spChg>
        <pc:spChg chg="add del mod">
          <ac:chgData name="Nieuwenhuijze, H.M. (Huib) van" userId="8e3d9ffe-3d05-4d24-82a5-862958a36eab" providerId="ADAL" clId="{C1F9B057-C1AA-44B6-940E-DE4B26F2CCEE}" dt="2025-02-05T07:18:55.464" v="2115" actId="478"/>
          <ac:spMkLst>
            <pc:docMk/>
            <pc:sldMk cId="2519712217" sldId="344"/>
            <ac:spMk id="7" creationId="{17D40A47-E192-E0B8-67C5-F46FC5334947}"/>
          </ac:spMkLst>
        </pc:spChg>
      </pc:sldChg>
      <pc:sldChg chg="addSp delSp modSp del mod ord">
        <pc:chgData name="Nieuwenhuijze, H.M. (Huib) van" userId="8e3d9ffe-3d05-4d24-82a5-862958a36eab" providerId="ADAL" clId="{C1F9B057-C1AA-44B6-940E-DE4B26F2CCEE}" dt="2025-02-05T06:52:11.225" v="1608" actId="2696"/>
        <pc:sldMkLst>
          <pc:docMk/>
          <pc:sldMk cId="2950439315" sldId="471"/>
        </pc:sldMkLst>
        <pc:spChg chg="del">
          <ac:chgData name="Nieuwenhuijze, H.M. (Huib) van" userId="8e3d9ffe-3d05-4d24-82a5-862958a36eab" providerId="ADAL" clId="{C1F9B057-C1AA-44B6-940E-DE4B26F2CCEE}" dt="2025-02-05T06:52:02.666" v="1606" actId="21"/>
          <ac:spMkLst>
            <pc:docMk/>
            <pc:sldMk cId="2950439315" sldId="471"/>
            <ac:spMk id="20" creationId="{953F2F9C-4AB6-88FE-6102-7B762802FE4F}"/>
          </ac:spMkLst>
        </pc:spChg>
        <pc:spChg chg="del">
          <ac:chgData name="Nieuwenhuijze, H.M. (Huib) van" userId="8e3d9ffe-3d05-4d24-82a5-862958a36eab" providerId="ADAL" clId="{C1F9B057-C1AA-44B6-940E-DE4B26F2CCEE}" dt="2025-02-05T06:52:02.666" v="1606" actId="21"/>
          <ac:spMkLst>
            <pc:docMk/>
            <pc:sldMk cId="2950439315" sldId="471"/>
            <ac:spMk id="24" creationId="{DCAF6175-2205-FD8A-88E1-C9D598AB33DF}"/>
          </ac:spMkLst>
        </pc:spChg>
        <pc:spChg chg="del">
          <ac:chgData name="Nieuwenhuijze, H.M. (Huib) van" userId="8e3d9ffe-3d05-4d24-82a5-862958a36eab" providerId="ADAL" clId="{C1F9B057-C1AA-44B6-940E-DE4B26F2CCEE}" dt="2025-02-05T06:52:02.666" v="1606" actId="21"/>
          <ac:spMkLst>
            <pc:docMk/>
            <pc:sldMk cId="2950439315" sldId="471"/>
            <ac:spMk id="26" creationId="{AC9E88B3-3977-42D9-F574-63121ECA6D12}"/>
          </ac:spMkLst>
        </pc:spChg>
        <pc:spChg chg="del">
          <ac:chgData name="Nieuwenhuijze, H.M. (Huib) van" userId="8e3d9ffe-3d05-4d24-82a5-862958a36eab" providerId="ADAL" clId="{C1F9B057-C1AA-44B6-940E-DE4B26F2CCEE}" dt="2025-02-05T06:52:02.666" v="1606" actId="21"/>
          <ac:spMkLst>
            <pc:docMk/>
            <pc:sldMk cId="2950439315" sldId="471"/>
            <ac:spMk id="31" creationId="{86DA49E2-006A-1CBE-5946-0B00AFD9B29E}"/>
          </ac:spMkLst>
        </pc:spChg>
        <pc:spChg chg="del">
          <ac:chgData name="Nieuwenhuijze, H.M. (Huib) van" userId="8e3d9ffe-3d05-4d24-82a5-862958a36eab" providerId="ADAL" clId="{C1F9B057-C1AA-44B6-940E-DE4B26F2CCEE}" dt="2025-02-05T06:52:02.666" v="1606" actId="21"/>
          <ac:spMkLst>
            <pc:docMk/>
            <pc:sldMk cId="2950439315" sldId="471"/>
            <ac:spMk id="32" creationId="{BADFBE25-66CA-8B34-8F24-A51DCBC6685A}"/>
          </ac:spMkLst>
        </pc:spChg>
        <pc:spChg chg="add del mod">
          <ac:chgData name="Nieuwenhuijze, H.M. (Huib) van" userId="8e3d9ffe-3d05-4d24-82a5-862958a36eab" providerId="ADAL" clId="{C1F9B057-C1AA-44B6-940E-DE4B26F2CCEE}" dt="2025-02-05T06:52:02.666" v="1606" actId="21"/>
          <ac:spMkLst>
            <pc:docMk/>
            <pc:sldMk cId="2950439315" sldId="471"/>
            <ac:spMk id="33" creationId="{BB4D4FEA-9CBF-A0EA-F9C5-B3A43006B2A6}"/>
          </ac:spMkLst>
        </pc:spChg>
        <pc:spChg chg="del mod">
          <ac:chgData name="Nieuwenhuijze, H.M. (Huib) van" userId="8e3d9ffe-3d05-4d24-82a5-862958a36eab" providerId="ADAL" clId="{C1F9B057-C1AA-44B6-940E-DE4B26F2CCEE}" dt="2025-02-05T06:52:02.666" v="1606" actId="21"/>
          <ac:spMkLst>
            <pc:docMk/>
            <pc:sldMk cId="2950439315" sldId="471"/>
            <ac:spMk id="34" creationId="{34C76EEA-BBBA-A2F2-A63A-3856FA5940F6}"/>
          </ac:spMkLst>
        </pc:spChg>
        <pc:spChg chg="del">
          <ac:chgData name="Nieuwenhuijze, H.M. (Huib) van" userId="8e3d9ffe-3d05-4d24-82a5-862958a36eab" providerId="ADAL" clId="{C1F9B057-C1AA-44B6-940E-DE4B26F2CCEE}" dt="2025-02-05T06:52:02.666" v="1606" actId="21"/>
          <ac:spMkLst>
            <pc:docMk/>
            <pc:sldMk cId="2950439315" sldId="471"/>
            <ac:spMk id="36" creationId="{E73494C9-CD00-9750-0763-4BC292D743BE}"/>
          </ac:spMkLst>
        </pc:spChg>
        <pc:spChg chg="del">
          <ac:chgData name="Nieuwenhuijze, H.M. (Huib) van" userId="8e3d9ffe-3d05-4d24-82a5-862958a36eab" providerId="ADAL" clId="{C1F9B057-C1AA-44B6-940E-DE4B26F2CCEE}" dt="2025-02-05T06:52:02.666" v="1606" actId="21"/>
          <ac:spMkLst>
            <pc:docMk/>
            <pc:sldMk cId="2950439315" sldId="471"/>
            <ac:spMk id="37" creationId="{4E05A666-9274-6C07-3CA8-5F604A59D55A}"/>
          </ac:spMkLst>
        </pc:spChg>
        <pc:spChg chg="del">
          <ac:chgData name="Nieuwenhuijze, H.M. (Huib) van" userId="8e3d9ffe-3d05-4d24-82a5-862958a36eab" providerId="ADAL" clId="{C1F9B057-C1AA-44B6-940E-DE4B26F2CCEE}" dt="2025-02-05T06:52:02.666" v="1606" actId="21"/>
          <ac:spMkLst>
            <pc:docMk/>
            <pc:sldMk cId="2950439315" sldId="471"/>
            <ac:spMk id="38" creationId="{9671066A-081C-CD7F-0EEE-33C379E91C17}"/>
          </ac:spMkLst>
        </pc:spChg>
        <pc:spChg chg="del">
          <ac:chgData name="Nieuwenhuijze, H.M. (Huib) van" userId="8e3d9ffe-3d05-4d24-82a5-862958a36eab" providerId="ADAL" clId="{C1F9B057-C1AA-44B6-940E-DE4B26F2CCEE}" dt="2025-02-05T06:52:02.666" v="1606" actId="21"/>
          <ac:spMkLst>
            <pc:docMk/>
            <pc:sldMk cId="2950439315" sldId="471"/>
            <ac:spMk id="39" creationId="{3B67410B-A0B5-37C9-18C7-C265A3ACEEC7}"/>
          </ac:spMkLst>
        </pc:spChg>
        <pc:spChg chg="del">
          <ac:chgData name="Nieuwenhuijze, H.M. (Huib) van" userId="8e3d9ffe-3d05-4d24-82a5-862958a36eab" providerId="ADAL" clId="{C1F9B057-C1AA-44B6-940E-DE4B26F2CCEE}" dt="2025-02-05T06:52:02.666" v="1606" actId="21"/>
          <ac:spMkLst>
            <pc:docMk/>
            <pc:sldMk cId="2950439315" sldId="471"/>
            <ac:spMk id="40" creationId="{348CC63F-119E-4BA7-10DB-1B8A6DF832AE}"/>
          </ac:spMkLst>
        </pc:spChg>
        <pc:spChg chg="del">
          <ac:chgData name="Nieuwenhuijze, H.M. (Huib) van" userId="8e3d9ffe-3d05-4d24-82a5-862958a36eab" providerId="ADAL" clId="{C1F9B057-C1AA-44B6-940E-DE4B26F2CCEE}" dt="2025-02-05T06:52:02.666" v="1606" actId="21"/>
          <ac:spMkLst>
            <pc:docMk/>
            <pc:sldMk cId="2950439315" sldId="471"/>
            <ac:spMk id="41" creationId="{D7EE36A9-3564-92C5-F62E-4730FECCDED0}"/>
          </ac:spMkLst>
        </pc:spChg>
        <pc:spChg chg="del">
          <ac:chgData name="Nieuwenhuijze, H.M. (Huib) van" userId="8e3d9ffe-3d05-4d24-82a5-862958a36eab" providerId="ADAL" clId="{C1F9B057-C1AA-44B6-940E-DE4B26F2CCEE}" dt="2025-02-05T06:52:02.666" v="1606" actId="21"/>
          <ac:spMkLst>
            <pc:docMk/>
            <pc:sldMk cId="2950439315" sldId="471"/>
            <ac:spMk id="42" creationId="{D58C2500-E39A-3A66-D432-67F57AA51D3D}"/>
          </ac:spMkLst>
        </pc:spChg>
        <pc:spChg chg="del">
          <ac:chgData name="Nieuwenhuijze, H.M. (Huib) van" userId="8e3d9ffe-3d05-4d24-82a5-862958a36eab" providerId="ADAL" clId="{C1F9B057-C1AA-44B6-940E-DE4B26F2CCEE}" dt="2025-02-05T06:52:02.666" v="1606" actId="21"/>
          <ac:spMkLst>
            <pc:docMk/>
            <pc:sldMk cId="2950439315" sldId="471"/>
            <ac:spMk id="43" creationId="{D66ACA93-DBB7-8B38-4315-62986ACA9347}"/>
          </ac:spMkLst>
        </pc:spChg>
        <pc:spChg chg="del">
          <ac:chgData name="Nieuwenhuijze, H.M. (Huib) van" userId="8e3d9ffe-3d05-4d24-82a5-862958a36eab" providerId="ADAL" clId="{C1F9B057-C1AA-44B6-940E-DE4B26F2CCEE}" dt="2025-02-05T06:52:02.666" v="1606" actId="21"/>
          <ac:spMkLst>
            <pc:docMk/>
            <pc:sldMk cId="2950439315" sldId="471"/>
            <ac:spMk id="44" creationId="{8FBD9725-38C4-28DC-244B-FB4A968AF969}"/>
          </ac:spMkLst>
        </pc:spChg>
        <pc:picChg chg="del">
          <ac:chgData name="Nieuwenhuijze, H.M. (Huib) van" userId="8e3d9ffe-3d05-4d24-82a5-862958a36eab" providerId="ADAL" clId="{C1F9B057-C1AA-44B6-940E-DE4B26F2CCEE}" dt="2025-02-05T06:52:02.666" v="1606" actId="21"/>
          <ac:picMkLst>
            <pc:docMk/>
            <pc:sldMk cId="2950439315" sldId="471"/>
            <ac:picMk id="2" creationId="{EA0287A7-62AC-19D7-DC70-B92827C25DDA}"/>
          </ac:picMkLst>
        </pc:picChg>
        <pc:picChg chg="del">
          <ac:chgData name="Nieuwenhuijze, H.M. (Huib) van" userId="8e3d9ffe-3d05-4d24-82a5-862958a36eab" providerId="ADAL" clId="{C1F9B057-C1AA-44B6-940E-DE4B26F2CCEE}" dt="2025-02-05T06:52:02.666" v="1606" actId="21"/>
          <ac:picMkLst>
            <pc:docMk/>
            <pc:sldMk cId="2950439315" sldId="471"/>
            <ac:picMk id="3" creationId="{A769DB41-99E1-9C93-25BC-ADD90AA87E4C}"/>
          </ac:picMkLst>
        </pc:picChg>
        <pc:picChg chg="del">
          <ac:chgData name="Nieuwenhuijze, H.M. (Huib) van" userId="8e3d9ffe-3d05-4d24-82a5-862958a36eab" providerId="ADAL" clId="{C1F9B057-C1AA-44B6-940E-DE4B26F2CCEE}" dt="2025-02-05T06:52:02.666" v="1606" actId="21"/>
          <ac:picMkLst>
            <pc:docMk/>
            <pc:sldMk cId="2950439315" sldId="471"/>
            <ac:picMk id="4" creationId="{F5889FB2-5F44-ADCE-E941-5643DBBFD02C}"/>
          </ac:picMkLst>
        </pc:picChg>
        <pc:picChg chg="del">
          <ac:chgData name="Nieuwenhuijze, H.M. (Huib) van" userId="8e3d9ffe-3d05-4d24-82a5-862958a36eab" providerId="ADAL" clId="{C1F9B057-C1AA-44B6-940E-DE4B26F2CCEE}" dt="2025-02-05T06:52:02.666" v="1606" actId="21"/>
          <ac:picMkLst>
            <pc:docMk/>
            <pc:sldMk cId="2950439315" sldId="471"/>
            <ac:picMk id="12" creationId="{A8747569-2267-79D8-C5A5-013223F694EA}"/>
          </ac:picMkLst>
        </pc:picChg>
        <pc:picChg chg="del">
          <ac:chgData name="Nieuwenhuijze, H.M. (Huib) van" userId="8e3d9ffe-3d05-4d24-82a5-862958a36eab" providerId="ADAL" clId="{C1F9B057-C1AA-44B6-940E-DE4B26F2CCEE}" dt="2025-02-05T06:52:02.666" v="1606" actId="21"/>
          <ac:picMkLst>
            <pc:docMk/>
            <pc:sldMk cId="2950439315" sldId="471"/>
            <ac:picMk id="13" creationId="{AE1EFC54-FA91-8F0B-7752-92B1394A4AB0}"/>
          </ac:picMkLst>
        </pc:picChg>
        <pc:picChg chg="del">
          <ac:chgData name="Nieuwenhuijze, H.M. (Huib) van" userId="8e3d9ffe-3d05-4d24-82a5-862958a36eab" providerId="ADAL" clId="{C1F9B057-C1AA-44B6-940E-DE4B26F2CCEE}" dt="2025-02-05T06:52:02.666" v="1606" actId="21"/>
          <ac:picMkLst>
            <pc:docMk/>
            <pc:sldMk cId="2950439315" sldId="471"/>
            <ac:picMk id="22" creationId="{77B0A55A-8788-84B9-F487-7B911F8FF815}"/>
          </ac:picMkLst>
        </pc:picChg>
        <pc:picChg chg="del">
          <ac:chgData name="Nieuwenhuijze, H.M. (Huib) van" userId="8e3d9ffe-3d05-4d24-82a5-862958a36eab" providerId="ADAL" clId="{C1F9B057-C1AA-44B6-940E-DE4B26F2CCEE}" dt="2025-02-05T06:52:02.666" v="1606" actId="21"/>
          <ac:picMkLst>
            <pc:docMk/>
            <pc:sldMk cId="2950439315" sldId="471"/>
            <ac:picMk id="25" creationId="{64D7CFF3-7EDB-E9BF-6FB7-8136CA543BD0}"/>
          </ac:picMkLst>
        </pc:picChg>
        <pc:picChg chg="del">
          <ac:chgData name="Nieuwenhuijze, H.M. (Huib) van" userId="8e3d9ffe-3d05-4d24-82a5-862958a36eab" providerId="ADAL" clId="{C1F9B057-C1AA-44B6-940E-DE4B26F2CCEE}" dt="2025-02-05T06:52:02.666" v="1606" actId="21"/>
          <ac:picMkLst>
            <pc:docMk/>
            <pc:sldMk cId="2950439315" sldId="471"/>
            <ac:picMk id="28" creationId="{6FA0DA13-7D72-A65C-5C06-69B00FE55212}"/>
          </ac:picMkLst>
        </pc:picChg>
        <pc:picChg chg="del">
          <ac:chgData name="Nieuwenhuijze, H.M. (Huib) van" userId="8e3d9ffe-3d05-4d24-82a5-862958a36eab" providerId="ADAL" clId="{C1F9B057-C1AA-44B6-940E-DE4B26F2CCEE}" dt="2025-02-05T06:52:02.666" v="1606" actId="21"/>
          <ac:picMkLst>
            <pc:docMk/>
            <pc:sldMk cId="2950439315" sldId="471"/>
            <ac:picMk id="29" creationId="{DC7F8CB3-8BC7-833D-ADB8-822D3784C18E}"/>
          </ac:picMkLst>
        </pc:picChg>
        <pc:picChg chg="del">
          <ac:chgData name="Nieuwenhuijze, H.M. (Huib) van" userId="8e3d9ffe-3d05-4d24-82a5-862958a36eab" providerId="ADAL" clId="{C1F9B057-C1AA-44B6-940E-DE4B26F2CCEE}" dt="2025-02-05T06:52:02.666" v="1606" actId="21"/>
          <ac:picMkLst>
            <pc:docMk/>
            <pc:sldMk cId="2950439315" sldId="471"/>
            <ac:picMk id="30" creationId="{DC6AD288-1B65-7245-C955-87A76630B2D5}"/>
          </ac:picMkLst>
        </pc:picChg>
      </pc:sldChg>
      <pc:sldChg chg="delSp modSp add mod ord">
        <pc:chgData name="Nieuwenhuijze, H.M. (Huib) van" userId="8e3d9ffe-3d05-4d24-82a5-862958a36eab" providerId="ADAL" clId="{C1F9B057-C1AA-44B6-940E-DE4B26F2CCEE}" dt="2025-02-05T09:23:00.273" v="2831" actId="20577"/>
        <pc:sldMkLst>
          <pc:docMk/>
          <pc:sldMk cId="2706990796" sldId="472"/>
        </pc:sldMkLst>
        <pc:spChg chg="mod">
          <ac:chgData name="Nieuwenhuijze, H.M. (Huib) van" userId="8e3d9ffe-3d05-4d24-82a5-862958a36eab" providerId="ADAL" clId="{C1F9B057-C1AA-44B6-940E-DE4B26F2CCEE}" dt="2025-02-05T09:20:31.969" v="2776" actId="20577"/>
          <ac:spMkLst>
            <pc:docMk/>
            <pc:sldMk cId="2706990796" sldId="472"/>
            <ac:spMk id="2" creationId="{3C9A3770-62CF-3D30-DD51-9893C2D92F46}"/>
          </ac:spMkLst>
        </pc:spChg>
        <pc:spChg chg="mod">
          <ac:chgData name="Nieuwenhuijze, H.M. (Huib) van" userId="8e3d9ffe-3d05-4d24-82a5-862958a36eab" providerId="ADAL" clId="{C1F9B057-C1AA-44B6-940E-DE4B26F2CCEE}" dt="2025-02-05T09:23:00.273" v="2831" actId="20577"/>
          <ac:spMkLst>
            <pc:docMk/>
            <pc:sldMk cId="2706990796" sldId="472"/>
            <ac:spMk id="3" creationId="{61ED5C67-6C32-00BB-2C33-E1B4A17C4A34}"/>
          </ac:spMkLst>
        </pc:spChg>
        <pc:spChg chg="del">
          <ac:chgData name="Nieuwenhuijze, H.M. (Huib) van" userId="8e3d9ffe-3d05-4d24-82a5-862958a36eab" providerId="ADAL" clId="{C1F9B057-C1AA-44B6-940E-DE4B26F2CCEE}" dt="2025-02-04T07:57:28.532" v="625" actId="478"/>
          <ac:spMkLst>
            <pc:docMk/>
            <pc:sldMk cId="2706990796" sldId="472"/>
            <ac:spMk id="4" creationId="{ADA49D9E-D0B0-080E-F01E-CA2F0B4FFF97}"/>
          </ac:spMkLst>
        </pc:spChg>
        <pc:spChg chg="del">
          <ac:chgData name="Nieuwenhuijze, H.M. (Huib) van" userId="8e3d9ffe-3d05-4d24-82a5-862958a36eab" providerId="ADAL" clId="{C1F9B057-C1AA-44B6-940E-DE4B26F2CCEE}" dt="2025-02-04T07:57:33.613" v="626" actId="478"/>
          <ac:spMkLst>
            <pc:docMk/>
            <pc:sldMk cId="2706990796" sldId="472"/>
            <ac:spMk id="5" creationId="{01BB14D0-B02A-A66A-1197-CED27E5F80F2}"/>
          </ac:spMkLst>
        </pc:spChg>
        <pc:spChg chg="del">
          <ac:chgData name="Nieuwenhuijze, H.M. (Huib) van" userId="8e3d9ffe-3d05-4d24-82a5-862958a36eab" providerId="ADAL" clId="{C1F9B057-C1AA-44B6-940E-DE4B26F2CCEE}" dt="2025-02-04T07:57:36.228" v="627" actId="478"/>
          <ac:spMkLst>
            <pc:docMk/>
            <pc:sldMk cId="2706990796" sldId="472"/>
            <ac:spMk id="6" creationId="{41710390-F2CF-27A9-D0D4-26CC0A43C9B0}"/>
          </ac:spMkLst>
        </pc:spChg>
        <pc:spChg chg="del">
          <ac:chgData name="Nieuwenhuijze, H.M. (Huib) van" userId="8e3d9ffe-3d05-4d24-82a5-862958a36eab" providerId="ADAL" clId="{C1F9B057-C1AA-44B6-940E-DE4B26F2CCEE}" dt="2025-02-04T07:57:26.446" v="624" actId="478"/>
          <ac:spMkLst>
            <pc:docMk/>
            <pc:sldMk cId="2706990796" sldId="472"/>
            <ac:spMk id="7" creationId="{17D40A47-E192-E0B8-67C5-F46FC5334947}"/>
          </ac:spMkLst>
        </pc:spChg>
      </pc:sldChg>
      <pc:sldChg chg="new del">
        <pc:chgData name="Nieuwenhuijze, H.M. (Huib) van" userId="8e3d9ffe-3d05-4d24-82a5-862958a36eab" providerId="ADAL" clId="{C1F9B057-C1AA-44B6-940E-DE4B26F2CCEE}" dt="2025-02-04T07:56:55.395" v="553" actId="2696"/>
        <pc:sldMkLst>
          <pc:docMk/>
          <pc:sldMk cId="2801724446" sldId="472"/>
        </pc:sldMkLst>
      </pc:sldChg>
      <pc:sldChg chg="add del ord modNotesTx">
        <pc:chgData name="Nieuwenhuijze, H.M. (Huib) van" userId="8e3d9ffe-3d05-4d24-82a5-862958a36eab" providerId="ADAL" clId="{C1F9B057-C1AA-44B6-940E-DE4B26F2CCEE}" dt="2025-02-05T11:25:21.896" v="3682" actId="20577"/>
        <pc:sldMkLst>
          <pc:docMk/>
          <pc:sldMk cId="563972185" sldId="473"/>
        </pc:sldMkLst>
      </pc:sldChg>
      <pc:sldChg chg="modSp add del mod">
        <pc:chgData name="Nieuwenhuijze, H.M. (Huib) van" userId="8e3d9ffe-3d05-4d24-82a5-862958a36eab" providerId="ADAL" clId="{C1F9B057-C1AA-44B6-940E-DE4B26F2CCEE}" dt="2025-02-05T07:15:35.117" v="2016" actId="2696"/>
        <pc:sldMkLst>
          <pc:docMk/>
          <pc:sldMk cId="1647871141" sldId="473"/>
        </pc:sldMkLst>
        <pc:spChg chg="mod">
          <ac:chgData name="Nieuwenhuijze, H.M. (Huib) van" userId="8e3d9ffe-3d05-4d24-82a5-862958a36eab" providerId="ADAL" clId="{C1F9B057-C1AA-44B6-940E-DE4B26F2CCEE}" dt="2025-02-04T08:10:43.136" v="1519" actId="20577"/>
          <ac:spMkLst>
            <pc:docMk/>
            <pc:sldMk cId="1647871141" sldId="473"/>
            <ac:spMk id="3" creationId="{61ED5C67-6C32-00BB-2C33-E1B4A17C4A34}"/>
          </ac:spMkLst>
        </pc:spChg>
      </pc:sldChg>
      <pc:sldChg chg="addSp delSp modSp new del mod ord">
        <pc:chgData name="Nieuwenhuijze, H.M. (Huib) van" userId="8e3d9ffe-3d05-4d24-82a5-862958a36eab" providerId="ADAL" clId="{C1F9B057-C1AA-44B6-940E-DE4B26F2CCEE}" dt="2025-02-05T06:51:00.430" v="1601" actId="47"/>
        <pc:sldMkLst>
          <pc:docMk/>
          <pc:sldMk cId="3714456510" sldId="474"/>
        </pc:sldMkLst>
        <pc:spChg chg="mod">
          <ac:chgData name="Nieuwenhuijze, H.M. (Huib) van" userId="8e3d9ffe-3d05-4d24-82a5-862958a36eab" providerId="ADAL" clId="{C1F9B057-C1AA-44B6-940E-DE4B26F2CCEE}" dt="2025-02-04T13:10:05.604" v="1596" actId="20577"/>
          <ac:spMkLst>
            <pc:docMk/>
            <pc:sldMk cId="3714456510" sldId="474"/>
            <ac:spMk id="2" creationId="{937F82EA-1599-8516-16A2-BB845DC13FF5}"/>
          </ac:spMkLst>
        </pc:spChg>
        <pc:spChg chg="mod">
          <ac:chgData name="Nieuwenhuijze, H.M. (Huib) van" userId="8e3d9ffe-3d05-4d24-82a5-862958a36eab" providerId="ADAL" clId="{C1F9B057-C1AA-44B6-940E-DE4B26F2CCEE}" dt="2025-02-04T10:19:45.259" v="1524"/>
          <ac:spMkLst>
            <pc:docMk/>
            <pc:sldMk cId="3714456510" sldId="474"/>
            <ac:spMk id="3" creationId="{29E88BEE-F88C-9D3B-A6A6-50569356FDB5}"/>
          </ac:spMkLst>
        </pc:spChg>
        <pc:picChg chg="add del">
          <ac:chgData name="Nieuwenhuijze, H.M. (Huib) van" userId="8e3d9ffe-3d05-4d24-82a5-862958a36eab" providerId="ADAL" clId="{C1F9B057-C1AA-44B6-940E-DE4B26F2CCEE}" dt="2025-02-05T06:50:27.599" v="1598" actId="22"/>
          <ac:picMkLst>
            <pc:docMk/>
            <pc:sldMk cId="3714456510" sldId="474"/>
            <ac:picMk id="5" creationId="{AC9B708A-B410-2E77-68F0-626FA9A1F691}"/>
          </ac:picMkLst>
        </pc:picChg>
        <pc:picChg chg="add del">
          <ac:chgData name="Nieuwenhuijze, H.M. (Huib) van" userId="8e3d9ffe-3d05-4d24-82a5-862958a36eab" providerId="ADAL" clId="{C1F9B057-C1AA-44B6-940E-DE4B26F2CCEE}" dt="2025-02-05T06:50:36.135" v="1600" actId="22"/>
          <ac:picMkLst>
            <pc:docMk/>
            <pc:sldMk cId="3714456510" sldId="474"/>
            <ac:picMk id="7" creationId="{132D18F6-6B6C-9495-ECD2-BE223C4FA39F}"/>
          </ac:picMkLst>
        </pc:picChg>
      </pc:sldChg>
      <pc:sldChg chg="addSp delSp modSp add mod modNotesTx">
        <pc:chgData name="Nieuwenhuijze, H.M. (Huib) van" userId="8e3d9ffe-3d05-4d24-82a5-862958a36eab" providerId="ADAL" clId="{C1F9B057-C1AA-44B6-940E-DE4B26F2CCEE}" dt="2025-02-19T10:51:47.994" v="3728" actId="14100"/>
        <pc:sldMkLst>
          <pc:docMk/>
          <pc:sldMk cId="2774534138" sldId="485"/>
        </pc:sldMkLst>
        <pc:spChg chg="mod">
          <ac:chgData name="Nieuwenhuijze, H.M. (Huib) van" userId="8e3d9ffe-3d05-4d24-82a5-862958a36eab" providerId="ADAL" clId="{C1F9B057-C1AA-44B6-940E-DE4B26F2CCEE}" dt="2025-02-05T07:10:30.265" v="1850" actId="20577"/>
          <ac:spMkLst>
            <pc:docMk/>
            <pc:sldMk cId="2774534138" sldId="485"/>
            <ac:spMk id="2"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5"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6"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9" creationId="{00000000-0000-0000-0000-000000000000}"/>
          </ac:spMkLst>
        </pc:spChg>
        <pc:spChg chg="add mod">
          <ac:chgData name="Nieuwenhuijze, H.M. (Huib) van" userId="8e3d9ffe-3d05-4d24-82a5-862958a36eab" providerId="ADAL" clId="{C1F9B057-C1AA-44B6-940E-DE4B26F2CCEE}" dt="2025-02-05T11:30:12.993" v="3724" actId="1076"/>
          <ac:spMkLst>
            <pc:docMk/>
            <pc:sldMk cId="2774534138" sldId="485"/>
            <ac:spMk id="9" creationId="{862A15D2-CB04-9003-11D7-E5559129E35B}"/>
          </ac:spMkLst>
        </pc:spChg>
        <pc:spChg chg="del">
          <ac:chgData name="Nieuwenhuijze, H.M. (Huib) van" userId="8e3d9ffe-3d05-4d24-82a5-862958a36eab" providerId="ADAL" clId="{C1F9B057-C1AA-44B6-940E-DE4B26F2CCEE}" dt="2025-02-05T06:51:56.405" v="1605" actId="478"/>
          <ac:spMkLst>
            <pc:docMk/>
            <pc:sldMk cId="2774534138" sldId="485"/>
            <ac:spMk id="10"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1"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2"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3"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5"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6"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7"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8"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19"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0"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2"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3"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4"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5" creationId="{00000000-0000-0000-0000-000000000000}"/>
          </ac:spMkLst>
        </pc:spChg>
        <pc:spChg chg="del">
          <ac:chgData name="Nieuwenhuijze, H.M. (Huib) van" userId="8e3d9ffe-3d05-4d24-82a5-862958a36eab" providerId="ADAL" clId="{C1F9B057-C1AA-44B6-940E-DE4B26F2CCEE}" dt="2025-02-05T06:51:56.405" v="1605" actId="478"/>
          <ac:spMkLst>
            <pc:docMk/>
            <pc:sldMk cId="2774534138" sldId="485"/>
            <ac:spMk id="26" creationId="{00000000-0000-0000-0000-000000000000}"/>
          </ac:spMkLst>
        </pc:spChg>
        <pc:spChg chg="add mod">
          <ac:chgData name="Nieuwenhuijze, H.M. (Huib) van" userId="8e3d9ffe-3d05-4d24-82a5-862958a36eab" providerId="ADAL" clId="{C1F9B057-C1AA-44B6-940E-DE4B26F2CCEE}" dt="2025-02-05T11:21:10.668" v="3590" actId="14100"/>
          <ac:spMkLst>
            <pc:docMk/>
            <pc:sldMk cId="2774534138" sldId="485"/>
            <ac:spMk id="28" creationId="{953F2F9C-4AB6-88FE-6102-7B762802FE4F}"/>
          </ac:spMkLst>
        </pc:spChg>
        <pc:spChg chg="add mod">
          <ac:chgData name="Nieuwenhuijze, H.M. (Huib) van" userId="8e3d9ffe-3d05-4d24-82a5-862958a36eab" providerId="ADAL" clId="{C1F9B057-C1AA-44B6-940E-DE4B26F2CCEE}" dt="2025-02-05T11:21:10.668" v="3590" actId="14100"/>
          <ac:spMkLst>
            <pc:docMk/>
            <pc:sldMk cId="2774534138" sldId="485"/>
            <ac:spMk id="30" creationId="{DCAF6175-2205-FD8A-88E1-C9D598AB33DF}"/>
          </ac:spMkLst>
        </pc:spChg>
        <pc:spChg chg="add mod">
          <ac:chgData name="Nieuwenhuijze, H.M. (Huib) van" userId="8e3d9ffe-3d05-4d24-82a5-862958a36eab" providerId="ADAL" clId="{C1F9B057-C1AA-44B6-940E-DE4B26F2CCEE}" dt="2025-02-05T11:21:10.668" v="3590" actId="14100"/>
          <ac:spMkLst>
            <pc:docMk/>
            <pc:sldMk cId="2774534138" sldId="485"/>
            <ac:spMk id="32" creationId="{AC9E88B3-3977-42D9-F574-63121ECA6D12}"/>
          </ac:spMkLst>
        </pc:spChg>
        <pc:spChg chg="add mod">
          <ac:chgData name="Nieuwenhuijze, H.M. (Huib) van" userId="8e3d9ffe-3d05-4d24-82a5-862958a36eab" providerId="ADAL" clId="{C1F9B057-C1AA-44B6-940E-DE4B26F2CCEE}" dt="2025-02-05T11:21:10.668" v="3590" actId="14100"/>
          <ac:spMkLst>
            <pc:docMk/>
            <pc:sldMk cId="2774534138" sldId="485"/>
            <ac:spMk id="36" creationId="{86DA49E2-006A-1CBE-5946-0B00AFD9B29E}"/>
          </ac:spMkLst>
        </pc:spChg>
        <pc:spChg chg="add mod">
          <ac:chgData name="Nieuwenhuijze, H.M. (Huib) van" userId="8e3d9ffe-3d05-4d24-82a5-862958a36eab" providerId="ADAL" clId="{C1F9B057-C1AA-44B6-940E-DE4B26F2CCEE}" dt="2025-02-05T11:21:10.668" v="3590" actId="14100"/>
          <ac:spMkLst>
            <pc:docMk/>
            <pc:sldMk cId="2774534138" sldId="485"/>
            <ac:spMk id="37" creationId="{BADFBE25-66CA-8B34-8F24-A51DCBC6685A}"/>
          </ac:spMkLst>
        </pc:spChg>
        <pc:spChg chg="add del mod">
          <ac:chgData name="Nieuwenhuijze, H.M. (Huib) van" userId="8e3d9ffe-3d05-4d24-82a5-862958a36eab" providerId="ADAL" clId="{C1F9B057-C1AA-44B6-940E-DE4B26F2CCEE}" dt="2025-02-05T09:06:48.373" v="2561" actId="478"/>
          <ac:spMkLst>
            <pc:docMk/>
            <pc:sldMk cId="2774534138" sldId="485"/>
            <ac:spMk id="38" creationId="{BB4D4FEA-9CBF-A0EA-F9C5-B3A43006B2A6}"/>
          </ac:spMkLst>
        </pc:spChg>
        <pc:spChg chg="add del mod">
          <ac:chgData name="Nieuwenhuijze, H.M. (Huib) van" userId="8e3d9ffe-3d05-4d24-82a5-862958a36eab" providerId="ADAL" clId="{C1F9B057-C1AA-44B6-940E-DE4B26F2CCEE}" dt="2025-02-05T09:06:54.577" v="2562" actId="478"/>
          <ac:spMkLst>
            <pc:docMk/>
            <pc:sldMk cId="2774534138" sldId="485"/>
            <ac:spMk id="39" creationId="{34C76EEA-BBBA-A2F2-A63A-3856FA5940F6}"/>
          </ac:spMkLst>
        </pc:spChg>
        <pc:spChg chg="add mod">
          <ac:chgData name="Nieuwenhuijze, H.M. (Huib) van" userId="8e3d9ffe-3d05-4d24-82a5-862958a36eab" providerId="ADAL" clId="{C1F9B057-C1AA-44B6-940E-DE4B26F2CCEE}" dt="2025-02-05T11:21:10.668" v="3590" actId="14100"/>
          <ac:spMkLst>
            <pc:docMk/>
            <pc:sldMk cId="2774534138" sldId="485"/>
            <ac:spMk id="40" creationId="{E73494C9-CD00-9750-0763-4BC292D743BE}"/>
          </ac:spMkLst>
        </pc:spChg>
        <pc:spChg chg="add del mod">
          <ac:chgData name="Nieuwenhuijze, H.M. (Huib) van" userId="8e3d9ffe-3d05-4d24-82a5-862958a36eab" providerId="ADAL" clId="{C1F9B057-C1AA-44B6-940E-DE4B26F2CCEE}" dt="2025-02-05T09:06:35.761" v="2558" actId="478"/>
          <ac:spMkLst>
            <pc:docMk/>
            <pc:sldMk cId="2774534138" sldId="485"/>
            <ac:spMk id="41" creationId="{4E05A666-9274-6C07-3CA8-5F604A59D55A}"/>
          </ac:spMkLst>
        </pc:spChg>
        <pc:spChg chg="add del mod">
          <ac:chgData name="Nieuwenhuijze, H.M. (Huib) van" userId="8e3d9ffe-3d05-4d24-82a5-862958a36eab" providerId="ADAL" clId="{C1F9B057-C1AA-44B6-940E-DE4B26F2CCEE}" dt="2025-02-05T09:06:38.723" v="2559" actId="478"/>
          <ac:spMkLst>
            <pc:docMk/>
            <pc:sldMk cId="2774534138" sldId="485"/>
            <ac:spMk id="42" creationId="{9671066A-081C-CD7F-0EEE-33C379E91C17}"/>
          </ac:spMkLst>
        </pc:spChg>
        <pc:spChg chg="add mod">
          <ac:chgData name="Nieuwenhuijze, H.M. (Huib) van" userId="8e3d9ffe-3d05-4d24-82a5-862958a36eab" providerId="ADAL" clId="{C1F9B057-C1AA-44B6-940E-DE4B26F2CCEE}" dt="2025-02-05T11:30:38.015" v="3727" actId="20577"/>
          <ac:spMkLst>
            <pc:docMk/>
            <pc:sldMk cId="2774534138" sldId="485"/>
            <ac:spMk id="43" creationId="{3B67410B-A0B5-37C9-18C7-C265A3ACEEC7}"/>
          </ac:spMkLst>
        </pc:spChg>
        <pc:spChg chg="add del mod">
          <ac:chgData name="Nieuwenhuijze, H.M. (Huib) van" userId="8e3d9ffe-3d05-4d24-82a5-862958a36eab" providerId="ADAL" clId="{C1F9B057-C1AA-44B6-940E-DE4B26F2CCEE}" dt="2025-02-05T09:05:42.579" v="2536" actId="478"/>
          <ac:spMkLst>
            <pc:docMk/>
            <pc:sldMk cId="2774534138" sldId="485"/>
            <ac:spMk id="44" creationId="{348CC63F-119E-4BA7-10DB-1B8A6DF832AE}"/>
          </ac:spMkLst>
        </pc:spChg>
        <pc:spChg chg="add mod">
          <ac:chgData name="Nieuwenhuijze, H.M. (Huib) van" userId="8e3d9ffe-3d05-4d24-82a5-862958a36eab" providerId="ADAL" clId="{C1F9B057-C1AA-44B6-940E-DE4B26F2CCEE}" dt="2025-02-05T11:21:10.668" v="3590" actId="14100"/>
          <ac:spMkLst>
            <pc:docMk/>
            <pc:sldMk cId="2774534138" sldId="485"/>
            <ac:spMk id="45" creationId="{D7EE36A9-3564-92C5-F62E-4730FECCDED0}"/>
          </ac:spMkLst>
        </pc:spChg>
        <pc:spChg chg="add mod">
          <ac:chgData name="Nieuwenhuijze, H.M. (Huib) van" userId="8e3d9ffe-3d05-4d24-82a5-862958a36eab" providerId="ADAL" clId="{C1F9B057-C1AA-44B6-940E-DE4B26F2CCEE}" dt="2025-02-05T11:21:10.668" v="3590" actId="14100"/>
          <ac:spMkLst>
            <pc:docMk/>
            <pc:sldMk cId="2774534138" sldId="485"/>
            <ac:spMk id="46" creationId="{D58C2500-E39A-3A66-D432-67F57AA51D3D}"/>
          </ac:spMkLst>
        </pc:spChg>
        <pc:spChg chg="add mod">
          <ac:chgData name="Nieuwenhuijze, H.M. (Huib) van" userId="8e3d9ffe-3d05-4d24-82a5-862958a36eab" providerId="ADAL" clId="{C1F9B057-C1AA-44B6-940E-DE4B26F2CCEE}" dt="2025-02-05T11:21:10.668" v="3590" actId="14100"/>
          <ac:spMkLst>
            <pc:docMk/>
            <pc:sldMk cId="2774534138" sldId="485"/>
            <ac:spMk id="47" creationId="{D66ACA93-DBB7-8B38-4315-62986ACA9347}"/>
          </ac:spMkLst>
        </pc:spChg>
        <pc:spChg chg="add mod">
          <ac:chgData name="Nieuwenhuijze, H.M. (Huib) van" userId="8e3d9ffe-3d05-4d24-82a5-862958a36eab" providerId="ADAL" clId="{C1F9B057-C1AA-44B6-940E-DE4B26F2CCEE}" dt="2025-02-05T11:21:10.668" v="3590" actId="14100"/>
          <ac:spMkLst>
            <pc:docMk/>
            <pc:sldMk cId="2774534138" sldId="485"/>
            <ac:spMk id="48" creationId="{8FBD9725-38C4-28DC-244B-FB4A968AF969}"/>
          </ac:spMkLst>
        </pc:spChg>
        <pc:picChg chg="add mod">
          <ac:chgData name="Nieuwenhuijze, H.M. (Huib) van" userId="8e3d9ffe-3d05-4d24-82a5-862958a36eab" providerId="ADAL" clId="{C1F9B057-C1AA-44B6-940E-DE4B26F2CCEE}" dt="2025-02-05T11:21:10.668" v="3590" actId="14100"/>
          <ac:picMkLst>
            <pc:docMk/>
            <pc:sldMk cId="2774534138" sldId="485"/>
            <ac:picMk id="3" creationId="{EA0287A7-62AC-19D7-DC70-B92827C25DDA}"/>
          </ac:picMkLst>
        </pc:picChg>
        <pc:picChg chg="add mod">
          <ac:chgData name="Nieuwenhuijze, H.M. (Huib) van" userId="8e3d9ffe-3d05-4d24-82a5-862958a36eab" providerId="ADAL" clId="{C1F9B057-C1AA-44B6-940E-DE4B26F2CCEE}" dt="2025-02-05T11:21:10.668" v="3590" actId="14100"/>
          <ac:picMkLst>
            <pc:docMk/>
            <pc:sldMk cId="2774534138" sldId="485"/>
            <ac:picMk id="4" creationId="{F5889FB2-5F44-ADCE-E941-5643DBBFD02C}"/>
          </ac:picMkLst>
        </pc:picChg>
        <pc:picChg chg="del">
          <ac:chgData name="Nieuwenhuijze, H.M. (Huib) van" userId="8e3d9ffe-3d05-4d24-82a5-862958a36eab" providerId="ADAL" clId="{C1F9B057-C1AA-44B6-940E-DE4B26F2CCEE}" dt="2025-02-05T06:51:56.405" v="1605" actId="478"/>
          <ac:picMkLst>
            <pc:docMk/>
            <pc:sldMk cId="2774534138" sldId="485"/>
            <ac:picMk id="7" creationId="{00000000-0000-0000-0000-000000000000}"/>
          </ac:picMkLst>
        </pc:picChg>
        <pc:picChg chg="del">
          <ac:chgData name="Nieuwenhuijze, H.M. (Huib) van" userId="8e3d9ffe-3d05-4d24-82a5-862958a36eab" providerId="ADAL" clId="{C1F9B057-C1AA-44B6-940E-DE4B26F2CCEE}" dt="2025-02-05T06:51:56.405" v="1605" actId="478"/>
          <ac:picMkLst>
            <pc:docMk/>
            <pc:sldMk cId="2774534138" sldId="485"/>
            <ac:picMk id="8" creationId="{00000000-0000-0000-0000-000000000000}"/>
          </ac:picMkLst>
        </pc:picChg>
        <pc:picChg chg="add mod">
          <ac:chgData name="Nieuwenhuijze, H.M. (Huib) van" userId="8e3d9ffe-3d05-4d24-82a5-862958a36eab" providerId="ADAL" clId="{C1F9B057-C1AA-44B6-940E-DE4B26F2CCEE}" dt="2025-02-05T11:21:10.668" v="3590" actId="14100"/>
          <ac:picMkLst>
            <pc:docMk/>
            <pc:sldMk cId="2774534138" sldId="485"/>
            <ac:picMk id="14" creationId="{A769DB41-99E1-9C93-25BC-ADD90AA87E4C}"/>
          </ac:picMkLst>
        </pc:picChg>
        <pc:picChg chg="add mod">
          <ac:chgData name="Nieuwenhuijze, H.M. (Huib) van" userId="8e3d9ffe-3d05-4d24-82a5-862958a36eab" providerId="ADAL" clId="{C1F9B057-C1AA-44B6-940E-DE4B26F2CCEE}" dt="2025-02-05T11:21:10.668" v="3590" actId="14100"/>
          <ac:picMkLst>
            <pc:docMk/>
            <pc:sldMk cId="2774534138" sldId="485"/>
            <ac:picMk id="21" creationId="{A8747569-2267-79D8-C5A5-013223F694EA}"/>
          </ac:picMkLst>
        </pc:picChg>
        <pc:picChg chg="add mod">
          <ac:chgData name="Nieuwenhuijze, H.M. (Huib) van" userId="8e3d9ffe-3d05-4d24-82a5-862958a36eab" providerId="ADAL" clId="{C1F9B057-C1AA-44B6-940E-DE4B26F2CCEE}" dt="2025-02-05T11:21:10.668" v="3590" actId="14100"/>
          <ac:picMkLst>
            <pc:docMk/>
            <pc:sldMk cId="2774534138" sldId="485"/>
            <ac:picMk id="27" creationId="{AE1EFC54-FA91-8F0B-7752-92B1394A4AB0}"/>
          </ac:picMkLst>
        </pc:picChg>
        <pc:picChg chg="add mod">
          <ac:chgData name="Nieuwenhuijze, H.M. (Huib) van" userId="8e3d9ffe-3d05-4d24-82a5-862958a36eab" providerId="ADAL" clId="{C1F9B057-C1AA-44B6-940E-DE4B26F2CCEE}" dt="2025-02-05T11:21:10.668" v="3590" actId="14100"/>
          <ac:picMkLst>
            <pc:docMk/>
            <pc:sldMk cId="2774534138" sldId="485"/>
            <ac:picMk id="29" creationId="{77B0A55A-8788-84B9-F487-7B911F8FF815}"/>
          </ac:picMkLst>
        </pc:picChg>
        <pc:picChg chg="add mod">
          <ac:chgData name="Nieuwenhuijze, H.M. (Huib) van" userId="8e3d9ffe-3d05-4d24-82a5-862958a36eab" providerId="ADAL" clId="{C1F9B057-C1AA-44B6-940E-DE4B26F2CCEE}" dt="2025-02-05T11:21:10.668" v="3590" actId="14100"/>
          <ac:picMkLst>
            <pc:docMk/>
            <pc:sldMk cId="2774534138" sldId="485"/>
            <ac:picMk id="31" creationId="{64D7CFF3-7EDB-E9BF-6FB7-8136CA543BD0}"/>
          </ac:picMkLst>
        </pc:picChg>
        <pc:picChg chg="add mod">
          <ac:chgData name="Nieuwenhuijze, H.M. (Huib) van" userId="8e3d9ffe-3d05-4d24-82a5-862958a36eab" providerId="ADAL" clId="{C1F9B057-C1AA-44B6-940E-DE4B26F2CCEE}" dt="2025-02-05T11:21:10.668" v="3590" actId="14100"/>
          <ac:picMkLst>
            <pc:docMk/>
            <pc:sldMk cId="2774534138" sldId="485"/>
            <ac:picMk id="33" creationId="{6FA0DA13-7D72-A65C-5C06-69B00FE55212}"/>
          </ac:picMkLst>
        </pc:picChg>
        <pc:picChg chg="add mod">
          <ac:chgData name="Nieuwenhuijze, H.M. (Huib) van" userId="8e3d9ffe-3d05-4d24-82a5-862958a36eab" providerId="ADAL" clId="{C1F9B057-C1AA-44B6-940E-DE4B26F2CCEE}" dt="2025-02-05T11:21:10.668" v="3590" actId="14100"/>
          <ac:picMkLst>
            <pc:docMk/>
            <pc:sldMk cId="2774534138" sldId="485"/>
            <ac:picMk id="34" creationId="{DC7F8CB3-8BC7-833D-ADB8-822D3784C18E}"/>
          </ac:picMkLst>
        </pc:picChg>
        <pc:picChg chg="add mod">
          <ac:chgData name="Nieuwenhuijze, H.M. (Huib) van" userId="8e3d9ffe-3d05-4d24-82a5-862958a36eab" providerId="ADAL" clId="{C1F9B057-C1AA-44B6-940E-DE4B26F2CCEE}" dt="2025-02-05T11:21:10.668" v="3590" actId="14100"/>
          <ac:picMkLst>
            <pc:docMk/>
            <pc:sldMk cId="2774534138" sldId="485"/>
            <ac:picMk id="35" creationId="{DC6AD288-1B65-7245-C955-87A76630B2D5}"/>
          </ac:picMkLst>
        </pc:picChg>
        <pc:cxnChg chg="add del mod">
          <ac:chgData name="Nieuwenhuijze, H.M. (Huib) van" userId="8e3d9ffe-3d05-4d24-82a5-862958a36eab" providerId="ADAL" clId="{C1F9B057-C1AA-44B6-940E-DE4B26F2CCEE}" dt="2025-02-05T09:04:49.112" v="2522" actId="478"/>
          <ac:cxnSpMkLst>
            <pc:docMk/>
            <pc:sldMk cId="2774534138" sldId="485"/>
            <ac:cxnSpMk id="50" creationId="{7B79CCBA-6107-ACCA-03C8-CC5E60DDC70E}"/>
          </ac:cxnSpMkLst>
        </pc:cxnChg>
        <pc:cxnChg chg="add mod">
          <ac:chgData name="Nieuwenhuijze, H.M. (Huib) van" userId="8e3d9ffe-3d05-4d24-82a5-862958a36eab" providerId="ADAL" clId="{C1F9B057-C1AA-44B6-940E-DE4B26F2CCEE}" dt="2025-02-19T10:51:47.994" v="3728" actId="14100"/>
          <ac:cxnSpMkLst>
            <pc:docMk/>
            <pc:sldMk cId="2774534138" sldId="485"/>
            <ac:cxnSpMk id="52" creationId="{954C7783-3209-5348-D00D-D5E6E492F9A9}"/>
          </ac:cxnSpMkLst>
        </pc:cxnChg>
        <pc:cxnChg chg="add mod">
          <ac:chgData name="Nieuwenhuijze, H.M. (Huib) van" userId="8e3d9ffe-3d05-4d24-82a5-862958a36eab" providerId="ADAL" clId="{C1F9B057-C1AA-44B6-940E-DE4B26F2CCEE}" dt="2025-02-05T11:30:32.966" v="3725" actId="14100"/>
          <ac:cxnSpMkLst>
            <pc:docMk/>
            <pc:sldMk cId="2774534138" sldId="485"/>
            <ac:cxnSpMk id="54" creationId="{D5EFE5F6-E49D-FB2A-37F6-CFCA29D9C71C}"/>
          </ac:cxnSpMkLst>
        </pc:cxnChg>
      </pc:sldChg>
      <pc:sldChg chg="addSp delSp modSp add mod">
        <pc:chgData name="Nieuwenhuijze, H.M. (Huib) van" userId="8e3d9ffe-3d05-4d24-82a5-862958a36eab" providerId="ADAL" clId="{C1F9B057-C1AA-44B6-940E-DE4B26F2CCEE}" dt="2025-02-05T11:13:38.886" v="2835" actId="1035"/>
        <pc:sldMkLst>
          <pc:docMk/>
          <pc:sldMk cId="180159317" sldId="486"/>
        </pc:sldMkLst>
        <pc:spChg chg="mod">
          <ac:chgData name="Nieuwenhuijze, H.M. (Huib) van" userId="8e3d9ffe-3d05-4d24-82a5-862958a36eab" providerId="ADAL" clId="{C1F9B057-C1AA-44B6-940E-DE4B26F2CCEE}" dt="2025-02-05T09:14:32.728" v="2730" actId="20577"/>
          <ac:spMkLst>
            <pc:docMk/>
            <pc:sldMk cId="180159317" sldId="486"/>
            <ac:spMk id="2" creationId="{3C9A3770-62CF-3D30-DD51-9893C2D92F46}"/>
          </ac:spMkLst>
        </pc:spChg>
        <pc:spChg chg="mod">
          <ac:chgData name="Nieuwenhuijze, H.M. (Huib) van" userId="8e3d9ffe-3d05-4d24-82a5-862958a36eab" providerId="ADAL" clId="{C1F9B057-C1AA-44B6-940E-DE4B26F2CCEE}" dt="2025-02-05T07:24:35.568" v="2332" actId="6549"/>
          <ac:spMkLst>
            <pc:docMk/>
            <pc:sldMk cId="180159317" sldId="486"/>
            <ac:spMk id="3" creationId="{61ED5C67-6C32-00BB-2C33-E1B4A17C4A34}"/>
          </ac:spMkLst>
        </pc:spChg>
        <pc:spChg chg="mod">
          <ac:chgData name="Nieuwenhuijze, H.M. (Huib) van" userId="8e3d9ffe-3d05-4d24-82a5-862958a36eab" providerId="ADAL" clId="{C1F9B057-C1AA-44B6-940E-DE4B26F2CCEE}" dt="2025-02-05T11:13:38.886" v="2835" actId="1035"/>
          <ac:spMkLst>
            <pc:docMk/>
            <pc:sldMk cId="180159317" sldId="486"/>
            <ac:spMk id="4" creationId="{ADA49D9E-D0B0-080E-F01E-CA2F0B4FFF97}"/>
          </ac:spMkLst>
        </pc:spChg>
        <pc:spChg chg="mod">
          <ac:chgData name="Nieuwenhuijze, H.M. (Huib) van" userId="8e3d9ffe-3d05-4d24-82a5-862958a36eab" providerId="ADAL" clId="{C1F9B057-C1AA-44B6-940E-DE4B26F2CCEE}" dt="2025-02-05T07:22:31.474" v="2218" actId="1076"/>
          <ac:spMkLst>
            <pc:docMk/>
            <pc:sldMk cId="180159317" sldId="486"/>
            <ac:spMk id="5" creationId="{01BB14D0-B02A-A66A-1197-CED27E5F80F2}"/>
          </ac:spMkLst>
        </pc:spChg>
        <pc:spChg chg="mod">
          <ac:chgData name="Nieuwenhuijze, H.M. (Huib) van" userId="8e3d9ffe-3d05-4d24-82a5-862958a36eab" providerId="ADAL" clId="{C1F9B057-C1AA-44B6-940E-DE4B26F2CCEE}" dt="2025-02-05T07:22:34.366" v="2219" actId="1076"/>
          <ac:spMkLst>
            <pc:docMk/>
            <pc:sldMk cId="180159317" sldId="486"/>
            <ac:spMk id="6" creationId="{41710390-F2CF-27A9-D0D4-26CC0A43C9B0}"/>
          </ac:spMkLst>
        </pc:spChg>
        <pc:spChg chg="mod">
          <ac:chgData name="Nieuwenhuijze, H.M. (Huib) van" userId="8e3d9ffe-3d05-4d24-82a5-862958a36eab" providerId="ADAL" clId="{C1F9B057-C1AA-44B6-940E-DE4B26F2CCEE}" dt="2025-02-05T08:29:07.047" v="2374" actId="1076"/>
          <ac:spMkLst>
            <pc:docMk/>
            <pc:sldMk cId="180159317" sldId="486"/>
            <ac:spMk id="7" creationId="{17D40A47-E192-E0B8-67C5-F46FC5334947}"/>
          </ac:spMkLst>
        </pc:spChg>
        <pc:spChg chg="add mod">
          <ac:chgData name="Nieuwenhuijze, H.M. (Huib) van" userId="8e3d9ffe-3d05-4d24-82a5-862958a36eab" providerId="ADAL" clId="{C1F9B057-C1AA-44B6-940E-DE4B26F2CCEE}" dt="2025-02-05T07:23:06.160" v="2228" actId="1076"/>
          <ac:spMkLst>
            <pc:docMk/>
            <pc:sldMk cId="180159317" sldId="486"/>
            <ac:spMk id="23" creationId="{31F303D3-7D25-3465-C79F-A3C548B9D639}"/>
          </ac:spMkLst>
        </pc:spChg>
        <pc:spChg chg="add mod">
          <ac:chgData name="Nieuwenhuijze, H.M. (Huib) van" userId="8e3d9ffe-3d05-4d24-82a5-862958a36eab" providerId="ADAL" clId="{C1F9B057-C1AA-44B6-940E-DE4B26F2CCEE}" dt="2025-02-05T07:23:46.228" v="2306" actId="1076"/>
          <ac:spMkLst>
            <pc:docMk/>
            <pc:sldMk cId="180159317" sldId="486"/>
            <ac:spMk id="34" creationId="{27891A7A-F246-2522-1D71-9D6268778B2F}"/>
          </ac:spMkLst>
        </pc:spChg>
        <pc:spChg chg="add del mod">
          <ac:chgData name="Nieuwenhuijze, H.M. (Huib) van" userId="8e3d9ffe-3d05-4d24-82a5-862958a36eab" providerId="ADAL" clId="{C1F9B057-C1AA-44B6-940E-DE4B26F2CCEE}" dt="2025-02-05T08:30:00.751" v="2432" actId="478"/>
          <ac:spMkLst>
            <pc:docMk/>
            <pc:sldMk cId="180159317" sldId="486"/>
            <ac:spMk id="41" creationId="{F1A880A3-8BD2-422C-0625-9E02BA104DCD}"/>
          </ac:spMkLst>
        </pc:spChg>
        <pc:cxnChg chg="add mod">
          <ac:chgData name="Nieuwenhuijze, H.M. (Huib) van" userId="8e3d9ffe-3d05-4d24-82a5-862958a36eab" providerId="ADAL" clId="{C1F9B057-C1AA-44B6-940E-DE4B26F2CCEE}" dt="2025-02-05T07:24:51.400" v="2336" actId="14100"/>
          <ac:cxnSpMkLst>
            <pc:docMk/>
            <pc:sldMk cId="180159317" sldId="486"/>
            <ac:cxnSpMk id="9" creationId="{08844203-D225-AC12-E233-A753A375D39E}"/>
          </ac:cxnSpMkLst>
        </pc:cxnChg>
        <pc:cxnChg chg="add mod">
          <ac:chgData name="Nieuwenhuijze, H.M. (Huib) van" userId="8e3d9ffe-3d05-4d24-82a5-862958a36eab" providerId="ADAL" clId="{C1F9B057-C1AA-44B6-940E-DE4B26F2CCEE}" dt="2025-02-05T08:29:42.164" v="2427" actId="14100"/>
          <ac:cxnSpMkLst>
            <pc:docMk/>
            <pc:sldMk cId="180159317" sldId="486"/>
            <ac:cxnSpMk id="11" creationId="{A683B1D7-6FF8-67D8-24D5-088B41659366}"/>
          </ac:cxnSpMkLst>
        </pc:cxnChg>
        <pc:cxnChg chg="add mod">
          <ac:chgData name="Nieuwenhuijze, H.M. (Huib) van" userId="8e3d9ffe-3d05-4d24-82a5-862958a36eab" providerId="ADAL" clId="{C1F9B057-C1AA-44B6-940E-DE4B26F2CCEE}" dt="2025-02-05T07:22:37.635" v="2220" actId="14100"/>
          <ac:cxnSpMkLst>
            <pc:docMk/>
            <pc:sldMk cId="180159317" sldId="486"/>
            <ac:cxnSpMk id="14" creationId="{71FCFE0B-6CCA-C456-F50D-FB88C2E3059F}"/>
          </ac:cxnSpMkLst>
        </pc:cxnChg>
        <pc:cxnChg chg="add mod">
          <ac:chgData name="Nieuwenhuijze, H.M. (Huib) van" userId="8e3d9ffe-3d05-4d24-82a5-862958a36eab" providerId="ADAL" clId="{C1F9B057-C1AA-44B6-940E-DE4B26F2CCEE}" dt="2025-02-05T07:22:53.700" v="2225" actId="14100"/>
          <ac:cxnSpMkLst>
            <pc:docMk/>
            <pc:sldMk cId="180159317" sldId="486"/>
            <ac:cxnSpMk id="20" creationId="{39C934F4-64FE-5741-E7D9-58512EA64BA1}"/>
          </ac:cxnSpMkLst>
        </pc:cxnChg>
        <pc:cxnChg chg="add mod">
          <ac:chgData name="Nieuwenhuijze, H.M. (Huib) van" userId="8e3d9ffe-3d05-4d24-82a5-862958a36eab" providerId="ADAL" clId="{C1F9B057-C1AA-44B6-940E-DE4B26F2CCEE}" dt="2025-02-05T07:23:08.957" v="2229" actId="14100"/>
          <ac:cxnSpMkLst>
            <pc:docMk/>
            <pc:sldMk cId="180159317" sldId="486"/>
            <ac:cxnSpMk id="24" creationId="{E25EA961-3CD6-30C0-3579-24E03A4D8917}"/>
          </ac:cxnSpMkLst>
        </pc:cxnChg>
        <pc:cxnChg chg="add mod">
          <ac:chgData name="Nieuwenhuijze, H.M. (Huib) van" userId="8e3d9ffe-3d05-4d24-82a5-862958a36eab" providerId="ADAL" clId="{C1F9B057-C1AA-44B6-940E-DE4B26F2CCEE}" dt="2025-02-05T07:23:53.858" v="2309" actId="14100"/>
          <ac:cxnSpMkLst>
            <pc:docMk/>
            <pc:sldMk cId="180159317" sldId="486"/>
            <ac:cxnSpMk id="35" creationId="{863AAA05-CD00-FB44-024F-2AA9ACFD2169}"/>
          </ac:cxnSpMkLst>
        </pc:cxnChg>
        <pc:cxnChg chg="add del mod">
          <ac:chgData name="Nieuwenhuijze, H.M. (Huib) van" userId="8e3d9ffe-3d05-4d24-82a5-862958a36eab" providerId="ADAL" clId="{C1F9B057-C1AA-44B6-940E-DE4B26F2CCEE}" dt="2025-02-05T08:29:58.402" v="2431" actId="478"/>
          <ac:cxnSpMkLst>
            <pc:docMk/>
            <pc:sldMk cId="180159317" sldId="486"/>
            <ac:cxnSpMk id="43" creationId="{56191D65-64D5-CAF6-9E26-FF4FEABD3B49}"/>
          </ac:cxnSpMkLst>
        </pc:cxnChg>
      </pc:sldChg>
      <pc:sldMasterChg chg="delSldLayout">
        <pc:chgData name="Nieuwenhuijze, H.M. (Huib) van" userId="8e3d9ffe-3d05-4d24-82a5-862958a36eab" providerId="ADAL" clId="{C1F9B057-C1AA-44B6-940E-DE4B26F2CCEE}" dt="2025-02-05T06:52:11.225" v="1608" actId="2696"/>
        <pc:sldMasterMkLst>
          <pc:docMk/>
          <pc:sldMasterMk cId="1352898869" sldId="2147483648"/>
        </pc:sldMasterMkLst>
        <pc:sldLayoutChg chg="del">
          <pc:chgData name="Nieuwenhuijze, H.M. (Huib) van" userId="8e3d9ffe-3d05-4d24-82a5-862958a36eab" providerId="ADAL" clId="{C1F9B057-C1AA-44B6-940E-DE4B26F2CCEE}" dt="2025-02-05T06:52:11.225" v="1608" actId="2696"/>
          <pc:sldLayoutMkLst>
            <pc:docMk/>
            <pc:sldMasterMk cId="1352898869" sldId="2147483648"/>
            <pc:sldLayoutMk cId="832703049"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B970E-C1A0-E840-AC20-790377E930C7}" type="datetimeFigureOut">
              <a:rPr lang="en-PT" smtClean="0"/>
              <a:t>02/19/2025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E29A0-4DF2-3D4E-AF6F-6C4D139DEEA8}" type="slidenum">
              <a:rPr lang="en-PT" smtClean="0"/>
              <a:t>‹#›</a:t>
            </a:fld>
            <a:endParaRPr lang="en-PT"/>
          </a:p>
        </p:txBody>
      </p:sp>
    </p:spTree>
    <p:extLst>
      <p:ext uri="{BB962C8B-B14F-4D97-AF65-F5344CB8AC3E}">
        <p14:creationId xmlns:p14="http://schemas.microsoft.com/office/powerpoint/2010/main" val="164800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Shown by Alexandru and </a:t>
            </a:r>
            <a:r>
              <a:rPr lang="en-US" noProof="0" dirty="0" err="1"/>
              <a:t>Sotirios</a:t>
            </a:r>
            <a:endParaRPr lang="en-US" noProof="0" dirty="0"/>
          </a:p>
        </p:txBody>
      </p:sp>
      <p:sp>
        <p:nvSpPr>
          <p:cNvPr id="4" name="Slide Number Placeholder 3"/>
          <p:cNvSpPr>
            <a:spLocks noGrp="1"/>
          </p:cNvSpPr>
          <p:nvPr>
            <p:ph type="sldNum" sz="quarter" idx="5"/>
          </p:nvPr>
        </p:nvSpPr>
        <p:spPr/>
        <p:txBody>
          <a:bodyPr/>
          <a:lstStyle/>
          <a:p>
            <a:fld id="{FA2E29A0-4DF2-3D4E-AF6F-6C4D139DEEA8}" type="slidenum">
              <a:rPr lang="en-PT" smtClean="0"/>
              <a:t>3</a:t>
            </a:fld>
            <a:endParaRPr lang="en-PT"/>
          </a:p>
        </p:txBody>
      </p:sp>
    </p:spTree>
    <p:extLst>
      <p:ext uri="{BB962C8B-B14F-4D97-AF65-F5344CB8AC3E}">
        <p14:creationId xmlns:p14="http://schemas.microsoft.com/office/powerpoint/2010/main" val="403347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err="1"/>
              <a:t>Cirpass</a:t>
            </a:r>
            <a:r>
              <a:rPr lang="en-US" noProof="0" dirty="0"/>
              <a:t> is focused completely on DPP’s, other projects are often broader</a:t>
            </a:r>
          </a:p>
          <a:p>
            <a:pPr marL="171450" indent="-171450">
              <a:buFont typeface="Arial" panose="020B0604020202020204" pitchFamily="34" charset="0"/>
              <a:buChar char="•"/>
            </a:pPr>
            <a:r>
              <a:rPr lang="en-US" noProof="0" dirty="0"/>
              <a:t>As we talking continuously with industry, we gain agility and short feedback loops</a:t>
            </a:r>
          </a:p>
          <a:p>
            <a:pPr marL="628650" lvl="1" indent="-171450">
              <a:buFont typeface="Arial" panose="020B0604020202020204" pitchFamily="34" charset="0"/>
              <a:buChar char="•"/>
            </a:pPr>
            <a:r>
              <a:rPr lang="en-US" noProof="0" dirty="0"/>
              <a:t>Easy to use and low to no barrier for entry</a:t>
            </a:r>
          </a:p>
          <a:p>
            <a:pPr marL="171450" indent="-171450">
              <a:buFont typeface="Arial" panose="020B0604020202020204" pitchFamily="34" charset="0"/>
              <a:buChar char="•"/>
            </a:pPr>
            <a:r>
              <a:rPr lang="en-US" noProof="0" dirty="0"/>
              <a:t>The stakeholders overlap to a large degree</a:t>
            </a:r>
          </a:p>
          <a:p>
            <a:pPr marL="171450" indent="-171450">
              <a:buFont typeface="Arial" panose="020B0604020202020204" pitchFamily="34" charset="0"/>
              <a:buChar char="•"/>
            </a:pPr>
            <a:r>
              <a:rPr lang="en-US" noProof="0" dirty="0"/>
              <a:t>Very, very many industry initiatives exist, showing that business value beyond compliance is perceived</a:t>
            </a:r>
          </a:p>
          <a:p>
            <a:pPr marL="171450" indent="-171450">
              <a:buFont typeface="Arial" panose="020B0604020202020204" pitchFamily="34" charset="0"/>
              <a:buChar char="•"/>
            </a:pPr>
            <a:r>
              <a:rPr lang="en-US" noProof="0" dirty="0"/>
              <a:t>We are building an </a:t>
            </a:r>
            <a:r>
              <a:rPr lang="en-US" i="1" noProof="0" dirty="0"/>
              <a:t>infrastructure</a:t>
            </a:r>
            <a:r>
              <a:rPr lang="en-US" i="0" noProof="0" dirty="0"/>
              <a:t> to build new business models on</a:t>
            </a:r>
            <a:endParaRPr lang="en-US" noProof="0" dirty="0"/>
          </a:p>
        </p:txBody>
      </p:sp>
      <p:sp>
        <p:nvSpPr>
          <p:cNvPr id="4" name="Slide Number Placeholder 3"/>
          <p:cNvSpPr>
            <a:spLocks noGrp="1"/>
          </p:cNvSpPr>
          <p:nvPr>
            <p:ph type="sldNum" sz="quarter" idx="5"/>
          </p:nvPr>
        </p:nvSpPr>
        <p:spPr/>
        <p:txBody>
          <a:bodyPr/>
          <a:lstStyle/>
          <a:p>
            <a:fld id="{FA2E29A0-4DF2-3D4E-AF6F-6C4D139DEEA8}" type="slidenum">
              <a:rPr lang="en-PT" smtClean="0"/>
              <a:t>4</a:t>
            </a:fld>
            <a:endParaRPr lang="en-PT"/>
          </a:p>
        </p:txBody>
      </p:sp>
    </p:spTree>
    <p:extLst>
      <p:ext uri="{BB962C8B-B14F-4D97-AF65-F5344CB8AC3E}">
        <p14:creationId xmlns:p14="http://schemas.microsoft.com/office/powerpoint/2010/main" val="2624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The user stories are strongly influenced by industry</a:t>
            </a:r>
          </a:p>
          <a:p>
            <a:pPr marL="171450" indent="-171450">
              <a:buFont typeface="Arial" panose="020B0604020202020204" pitchFamily="34" charset="0"/>
              <a:buChar char="•"/>
            </a:pPr>
            <a:r>
              <a:rPr lang="en-US" noProof="0" dirty="0"/>
              <a:t>Very many possible user stories have been identified which could produce additional value</a:t>
            </a:r>
          </a:p>
        </p:txBody>
      </p:sp>
      <p:sp>
        <p:nvSpPr>
          <p:cNvPr id="4" name="Slide Number Placeholder 3"/>
          <p:cNvSpPr>
            <a:spLocks noGrp="1"/>
          </p:cNvSpPr>
          <p:nvPr>
            <p:ph type="sldNum" sz="quarter" idx="5"/>
          </p:nvPr>
        </p:nvSpPr>
        <p:spPr/>
        <p:txBody>
          <a:bodyPr/>
          <a:lstStyle/>
          <a:p>
            <a:fld id="{FA2E29A0-4DF2-3D4E-AF6F-6C4D139DEEA8}" type="slidenum">
              <a:rPr lang="en-PT" smtClean="0"/>
              <a:t>5</a:t>
            </a:fld>
            <a:endParaRPr lang="en-PT"/>
          </a:p>
        </p:txBody>
      </p:sp>
    </p:spTree>
    <p:extLst>
      <p:ext uri="{BB962C8B-B14F-4D97-AF65-F5344CB8AC3E}">
        <p14:creationId xmlns:p14="http://schemas.microsoft.com/office/powerpoint/2010/main" val="301474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and orange line&#10;&#10;Description automatically generated">
            <a:extLst>
              <a:ext uri="{FF2B5EF4-FFF2-40B4-BE49-F238E27FC236}">
                <a16:creationId xmlns:a16="http://schemas.microsoft.com/office/drawing/2014/main" id="{F5E051F9-438C-B66B-F4E2-C8746CA1492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2401686-B809-60E6-17C5-C83C137BA066}"/>
              </a:ext>
            </a:extLst>
          </p:cNvPr>
          <p:cNvSpPr>
            <a:spLocks noGrp="1"/>
          </p:cNvSpPr>
          <p:nvPr>
            <p:ph type="ctrTitle" hasCustomPrompt="1"/>
          </p:nvPr>
        </p:nvSpPr>
        <p:spPr>
          <a:xfrm>
            <a:off x="936172" y="2623910"/>
            <a:ext cx="9007929" cy="600983"/>
          </a:xfrm>
        </p:spPr>
        <p:txBody>
          <a:bodyPr anchor="b">
            <a:normAutofit/>
          </a:bodyPr>
          <a:lstStyle>
            <a:lvl1pPr algn="l">
              <a:defRPr sz="3200" b="1">
                <a:solidFill>
                  <a:srgbClr val="009980"/>
                </a:solidFill>
                <a:latin typeface="Arial Nova" panose="020B0504020202020204" pitchFamily="34" charset="0"/>
              </a:defRPr>
            </a:lvl1pPr>
          </a:lstStyle>
          <a:p>
            <a:r>
              <a:rPr lang="en-PT" dirty="0"/>
              <a:t>Click to edit the title</a:t>
            </a:r>
          </a:p>
        </p:txBody>
      </p:sp>
      <p:sp>
        <p:nvSpPr>
          <p:cNvPr id="8" name="Subtitle 2">
            <a:extLst>
              <a:ext uri="{FF2B5EF4-FFF2-40B4-BE49-F238E27FC236}">
                <a16:creationId xmlns:a16="http://schemas.microsoft.com/office/drawing/2014/main" id="{CE55E26A-F52D-F881-40FA-28697C2BB8AE}"/>
              </a:ext>
            </a:extLst>
          </p:cNvPr>
          <p:cNvSpPr>
            <a:spLocks noGrp="1"/>
          </p:cNvSpPr>
          <p:nvPr>
            <p:ph type="subTitle" idx="1" hasCustomPrompt="1"/>
          </p:nvPr>
        </p:nvSpPr>
        <p:spPr>
          <a:xfrm>
            <a:off x="936172" y="3429000"/>
            <a:ext cx="9007929" cy="600983"/>
          </a:xfrm>
        </p:spPr>
        <p:txBody>
          <a:bodyPr>
            <a:normAutofit/>
          </a:bodyPr>
          <a:lstStyle>
            <a:lvl1pPr marL="0" indent="0" algn="l">
              <a:buNone/>
              <a:defRPr lang="en-PT" sz="2800" kern="1200" dirty="0">
                <a:solidFill>
                  <a:srgbClr val="01364D"/>
                </a:solidFill>
                <a:latin typeface="Arial Nova" panose="020B0504020202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the subtitle</a:t>
            </a:r>
            <a:endParaRPr lang="en-PT" dirty="0"/>
          </a:p>
        </p:txBody>
      </p:sp>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sp>
        <p:nvSpPr>
          <p:cNvPr id="10" name="Text Placeholder 22">
            <a:extLst>
              <a:ext uri="{FF2B5EF4-FFF2-40B4-BE49-F238E27FC236}">
                <a16:creationId xmlns:a16="http://schemas.microsoft.com/office/drawing/2014/main" id="{80932812-5547-EA58-B1E2-C0C1E030543D}"/>
              </a:ext>
            </a:extLst>
          </p:cNvPr>
          <p:cNvSpPr>
            <a:spLocks noGrp="1"/>
          </p:cNvSpPr>
          <p:nvPr>
            <p:ph type="body" sz="quarter" idx="11" hasCustomPrompt="1"/>
          </p:nvPr>
        </p:nvSpPr>
        <p:spPr>
          <a:xfrm>
            <a:off x="936626" y="4562476"/>
            <a:ext cx="7627272" cy="422274"/>
          </a:xfrm>
        </p:spPr>
        <p:txBody>
          <a:bodyPr>
            <a:normAutofit/>
          </a:bodyPr>
          <a:lstStyle>
            <a:lvl1pPr marL="0" indent="0">
              <a:buNone/>
              <a:defRPr sz="2000">
                <a:solidFill>
                  <a:srgbClr val="D5682D"/>
                </a:solidFill>
                <a:latin typeface="Arial Nova" panose="020B0504020202020204" pitchFamily="34" charset="0"/>
              </a:defRPr>
            </a:lvl1pPr>
          </a:lstStyle>
          <a:p>
            <a:pPr lvl="0"/>
            <a:r>
              <a:rPr lang="en-PT" dirty="0"/>
              <a:t>Name, Affiliation</a:t>
            </a:r>
          </a:p>
        </p:txBody>
      </p:sp>
      <p:sp>
        <p:nvSpPr>
          <p:cNvPr id="11" name="Text Placeholder 22">
            <a:extLst>
              <a:ext uri="{FF2B5EF4-FFF2-40B4-BE49-F238E27FC236}">
                <a16:creationId xmlns:a16="http://schemas.microsoft.com/office/drawing/2014/main" id="{64B8941C-A124-AD51-1919-A103146A36B3}"/>
              </a:ext>
            </a:extLst>
          </p:cNvPr>
          <p:cNvSpPr>
            <a:spLocks noGrp="1"/>
          </p:cNvSpPr>
          <p:nvPr>
            <p:ph type="body" sz="quarter" idx="12" hasCustomPrompt="1"/>
          </p:nvPr>
        </p:nvSpPr>
        <p:spPr>
          <a:xfrm>
            <a:off x="936626" y="5063247"/>
            <a:ext cx="7627272" cy="272598"/>
          </a:xfrm>
        </p:spPr>
        <p:txBody>
          <a:bodyPr>
            <a:normAutofit/>
          </a:bodyPr>
          <a:lstStyle>
            <a:lvl1pPr marL="0" indent="0">
              <a:buNone/>
              <a:defRPr sz="1400">
                <a:solidFill>
                  <a:srgbClr val="01364D"/>
                </a:solidFill>
                <a:latin typeface="Arial Nova" panose="020B0504020202020204" pitchFamily="34" charset="0"/>
              </a:defRPr>
            </a:lvl1pPr>
          </a:lstStyle>
          <a:p>
            <a:pPr lvl="0"/>
            <a:r>
              <a:rPr lang="en-PT" dirty="0"/>
              <a:t>Date &amp; Place</a:t>
            </a:r>
          </a:p>
        </p:txBody>
      </p:sp>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245406"/>
            <a:ext cx="1679209" cy="349835"/>
          </a:xfrm>
          <a:prstGeom prst="rect">
            <a:avLst/>
          </a:prstGeom>
        </p:spPr>
      </p:pic>
    </p:spTree>
    <p:extLst>
      <p:ext uri="{BB962C8B-B14F-4D97-AF65-F5344CB8AC3E}">
        <p14:creationId xmlns:p14="http://schemas.microsoft.com/office/powerpoint/2010/main" val="40733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dirty="0">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dirty="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dirty="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907238" y="5298873"/>
            <a:ext cx="9641811" cy="774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dirty="0">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dirty="0">
                <a:latin typeface="Arial Nova" panose="020B0504020202020204" pitchFamily="34" charset="0"/>
              </a:rPr>
              <a:t>Contact us : info@cirpass2.eu</a:t>
            </a:r>
          </a:p>
        </p:txBody>
      </p:sp>
      <p:sp>
        <p:nvSpPr>
          <p:cNvPr id="23" name="Text Placeholder 22">
            <a:extLst>
              <a:ext uri="{FF2B5EF4-FFF2-40B4-BE49-F238E27FC236}">
                <a16:creationId xmlns:a16="http://schemas.microsoft.com/office/drawing/2014/main" id="{4BBCEF2C-1E7F-FD97-897A-A8909D11FF8A}"/>
              </a:ext>
            </a:extLst>
          </p:cNvPr>
          <p:cNvSpPr>
            <a:spLocks noGrp="1"/>
          </p:cNvSpPr>
          <p:nvPr>
            <p:ph type="body" sz="quarter" idx="10" hasCustomPrompt="1"/>
          </p:nvPr>
        </p:nvSpPr>
        <p:spPr>
          <a:xfrm>
            <a:off x="936736" y="3680477"/>
            <a:ext cx="9612313" cy="1471613"/>
          </a:xfrm>
        </p:spPr>
        <p:txBody>
          <a:bodyPr/>
          <a:lstStyle>
            <a:lvl1pPr marL="0" indent="0">
              <a:buNone/>
              <a:defRPr/>
            </a:lvl1pPr>
          </a:lstStyle>
          <a:p>
            <a:pPr lvl="0"/>
            <a:r>
              <a:rPr lang="en-PT" dirty="0"/>
              <a:t>Credits and/or </a:t>
            </a:r>
          </a:p>
          <a:p>
            <a:pPr lvl="0"/>
            <a:r>
              <a:rPr lang="en-GB" dirty="0"/>
              <a:t>o</a:t>
            </a:r>
            <a:r>
              <a:rPr lang="en-PT" dirty="0"/>
              <a:t>ther information</a:t>
            </a:r>
          </a:p>
        </p:txBody>
      </p:sp>
    </p:spTree>
    <p:extLst>
      <p:ext uri="{BB962C8B-B14F-4D97-AF65-F5344CB8AC3E}">
        <p14:creationId xmlns:p14="http://schemas.microsoft.com/office/powerpoint/2010/main" val="49149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dirty="0">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dirty="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dirty="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1116677" y="3751565"/>
            <a:ext cx="3265638" cy="7745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dirty="0">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dirty="0">
                <a:latin typeface="Arial Nova" panose="020B0504020202020204" pitchFamily="34" charset="0"/>
              </a:rPr>
              <a:t>Contact us : info@cirpass2.eu</a:t>
            </a:r>
          </a:p>
        </p:txBody>
      </p:sp>
      <p:grpSp>
        <p:nvGrpSpPr>
          <p:cNvPr id="19" name="Group 18">
            <a:extLst>
              <a:ext uri="{FF2B5EF4-FFF2-40B4-BE49-F238E27FC236}">
                <a16:creationId xmlns:a16="http://schemas.microsoft.com/office/drawing/2014/main" id="{BB199817-12AD-CC12-604B-A039CD8A09E4}"/>
              </a:ext>
            </a:extLst>
          </p:cNvPr>
          <p:cNvGrpSpPr/>
          <p:nvPr userDrawn="1"/>
        </p:nvGrpSpPr>
        <p:grpSpPr>
          <a:xfrm>
            <a:off x="936172" y="5294292"/>
            <a:ext cx="2078134" cy="369332"/>
            <a:chOff x="1145894" y="5302263"/>
            <a:chExt cx="2078134" cy="369332"/>
          </a:xfrm>
        </p:grpSpPr>
        <p:pic>
          <p:nvPicPr>
            <p:cNvPr id="7" name="Picture 6" descr="A blue square with black text&#10;&#10;Description automatically generated">
              <a:extLst>
                <a:ext uri="{FF2B5EF4-FFF2-40B4-BE49-F238E27FC236}">
                  <a16:creationId xmlns:a16="http://schemas.microsoft.com/office/drawing/2014/main" id="{4D89D1E9-A153-BB61-6AC2-A7B853B99733}"/>
                </a:ext>
              </a:extLst>
            </p:cNvPr>
            <p:cNvPicPr>
              <a:picLocks noChangeAspect="1"/>
            </p:cNvPicPr>
            <p:nvPr userDrawn="1"/>
          </p:nvPicPr>
          <p:blipFill>
            <a:blip r:embed="rId5"/>
            <a:stretch>
              <a:fillRect/>
            </a:stretch>
          </p:blipFill>
          <p:spPr>
            <a:xfrm>
              <a:off x="1145894" y="5318358"/>
              <a:ext cx="338555" cy="338555"/>
            </a:xfrm>
            <a:prstGeom prst="rect">
              <a:avLst/>
            </a:prstGeom>
          </p:spPr>
        </p:pic>
        <p:sp>
          <p:nvSpPr>
            <p:cNvPr id="16" name="TextBox 15">
              <a:extLst>
                <a:ext uri="{FF2B5EF4-FFF2-40B4-BE49-F238E27FC236}">
                  <a16:creationId xmlns:a16="http://schemas.microsoft.com/office/drawing/2014/main" id="{1466061F-E50E-9C7A-7621-A5E777FBB29D}"/>
                </a:ext>
              </a:extLst>
            </p:cNvPr>
            <p:cNvSpPr txBox="1"/>
            <p:nvPr userDrawn="1"/>
          </p:nvSpPr>
          <p:spPr>
            <a:xfrm>
              <a:off x="1484449" y="5302263"/>
              <a:ext cx="1739579" cy="369332"/>
            </a:xfrm>
            <a:prstGeom prst="rect">
              <a:avLst/>
            </a:prstGeom>
            <a:noFill/>
          </p:spPr>
          <p:txBody>
            <a:bodyPr wrap="none" rtlCol="0">
              <a:spAutoFit/>
            </a:bodyPr>
            <a:lstStyle/>
            <a:p>
              <a:r>
                <a:rPr lang="en-PT" dirty="0">
                  <a:latin typeface="Arial Nova" panose="020B0504020202020204" pitchFamily="34" charset="0"/>
                </a:rPr>
                <a:t>@cirpass2-dpp</a:t>
              </a:r>
            </a:p>
          </p:txBody>
        </p:sp>
      </p:grpSp>
      <p:grpSp>
        <p:nvGrpSpPr>
          <p:cNvPr id="20" name="Group 19">
            <a:extLst>
              <a:ext uri="{FF2B5EF4-FFF2-40B4-BE49-F238E27FC236}">
                <a16:creationId xmlns:a16="http://schemas.microsoft.com/office/drawing/2014/main" id="{087BEFE6-0A68-1A93-2136-82F4DAD0CFF9}"/>
              </a:ext>
            </a:extLst>
          </p:cNvPr>
          <p:cNvGrpSpPr/>
          <p:nvPr userDrawn="1"/>
        </p:nvGrpSpPr>
        <p:grpSpPr>
          <a:xfrm>
            <a:off x="4382315" y="5303817"/>
            <a:ext cx="2129430" cy="369332"/>
            <a:chOff x="4351829" y="5311788"/>
            <a:chExt cx="2129430" cy="369332"/>
          </a:xfrm>
        </p:grpSpPr>
        <p:pic>
          <p:nvPicPr>
            <p:cNvPr id="13" name="Picture 12" descr="A blue circle with white x in it&#10;&#10;Description automatically generated">
              <a:extLst>
                <a:ext uri="{FF2B5EF4-FFF2-40B4-BE49-F238E27FC236}">
                  <a16:creationId xmlns:a16="http://schemas.microsoft.com/office/drawing/2014/main" id="{69828A47-4867-9613-D4F9-AA2649BA8FA0}"/>
                </a:ext>
              </a:extLst>
            </p:cNvPr>
            <p:cNvPicPr>
              <a:picLocks noChangeAspect="1"/>
            </p:cNvPicPr>
            <p:nvPr userDrawn="1"/>
          </p:nvPicPr>
          <p:blipFill>
            <a:blip r:embed="rId6"/>
            <a:stretch>
              <a:fillRect/>
            </a:stretch>
          </p:blipFill>
          <p:spPr>
            <a:xfrm>
              <a:off x="4351829" y="5333040"/>
              <a:ext cx="338555" cy="338555"/>
            </a:xfrm>
            <a:prstGeom prst="rect">
              <a:avLst/>
            </a:prstGeom>
          </p:spPr>
        </p:pic>
        <p:sp>
          <p:nvSpPr>
            <p:cNvPr id="17" name="TextBox 16">
              <a:extLst>
                <a:ext uri="{FF2B5EF4-FFF2-40B4-BE49-F238E27FC236}">
                  <a16:creationId xmlns:a16="http://schemas.microsoft.com/office/drawing/2014/main" id="{A715B26C-1281-E529-C4AC-162E5BF03183}"/>
                </a:ext>
              </a:extLst>
            </p:cNvPr>
            <p:cNvSpPr txBox="1"/>
            <p:nvPr userDrawn="1"/>
          </p:nvSpPr>
          <p:spPr>
            <a:xfrm>
              <a:off x="4690384" y="5311788"/>
              <a:ext cx="1790875" cy="369332"/>
            </a:xfrm>
            <a:prstGeom prst="rect">
              <a:avLst/>
            </a:prstGeom>
            <a:noFill/>
          </p:spPr>
          <p:txBody>
            <a:bodyPr wrap="none" rtlCol="0">
              <a:spAutoFit/>
            </a:bodyPr>
            <a:lstStyle/>
            <a:p>
              <a:r>
                <a:rPr lang="en-PT" dirty="0">
                  <a:latin typeface="Arial Nova" panose="020B0504020202020204" pitchFamily="34" charset="0"/>
                </a:rPr>
                <a:t>@cirpass2_dpp</a:t>
              </a:r>
            </a:p>
          </p:txBody>
        </p:sp>
      </p:grpSp>
      <p:grpSp>
        <p:nvGrpSpPr>
          <p:cNvPr id="21" name="Group 20">
            <a:extLst>
              <a:ext uri="{FF2B5EF4-FFF2-40B4-BE49-F238E27FC236}">
                <a16:creationId xmlns:a16="http://schemas.microsoft.com/office/drawing/2014/main" id="{1DDA052D-5341-9200-23B3-7214E1063EEF}"/>
              </a:ext>
            </a:extLst>
          </p:cNvPr>
          <p:cNvGrpSpPr/>
          <p:nvPr userDrawn="1"/>
        </p:nvGrpSpPr>
        <p:grpSpPr>
          <a:xfrm>
            <a:off x="7879753" y="5304391"/>
            <a:ext cx="2275060" cy="369332"/>
            <a:chOff x="8089475" y="5312362"/>
            <a:chExt cx="2275060" cy="369332"/>
          </a:xfrm>
        </p:grpSpPr>
        <p:pic>
          <p:nvPicPr>
            <p:cNvPr id="15" name="Picture 14" descr="A blue play button with a black arrow&#10;&#10;Description automatically generated">
              <a:extLst>
                <a:ext uri="{FF2B5EF4-FFF2-40B4-BE49-F238E27FC236}">
                  <a16:creationId xmlns:a16="http://schemas.microsoft.com/office/drawing/2014/main" id="{5284BCCF-28BD-7C4E-A6B1-6BCD0968A55F}"/>
                </a:ext>
              </a:extLst>
            </p:cNvPr>
            <p:cNvPicPr>
              <a:picLocks noChangeAspect="1"/>
            </p:cNvPicPr>
            <p:nvPr userDrawn="1"/>
          </p:nvPicPr>
          <p:blipFill rotWithShape="1">
            <a:blip r:embed="rId7"/>
            <a:srcRect l="839" t="2143" r="978" b="1840"/>
            <a:stretch/>
          </p:blipFill>
          <p:spPr>
            <a:xfrm flipV="1">
              <a:off x="8089475" y="5333040"/>
              <a:ext cx="484185" cy="338555"/>
            </a:xfrm>
            <a:prstGeom prst="rect">
              <a:avLst/>
            </a:prstGeom>
          </p:spPr>
        </p:pic>
        <p:sp>
          <p:nvSpPr>
            <p:cNvPr id="18" name="TextBox 17">
              <a:extLst>
                <a:ext uri="{FF2B5EF4-FFF2-40B4-BE49-F238E27FC236}">
                  <a16:creationId xmlns:a16="http://schemas.microsoft.com/office/drawing/2014/main" id="{EE7DA278-1661-6025-FD4D-6924A2716291}"/>
                </a:ext>
              </a:extLst>
            </p:cNvPr>
            <p:cNvSpPr txBox="1"/>
            <p:nvPr userDrawn="1"/>
          </p:nvSpPr>
          <p:spPr>
            <a:xfrm>
              <a:off x="8573660" y="5312362"/>
              <a:ext cx="1790875" cy="369332"/>
            </a:xfrm>
            <a:prstGeom prst="rect">
              <a:avLst/>
            </a:prstGeom>
            <a:noFill/>
          </p:spPr>
          <p:txBody>
            <a:bodyPr wrap="none" rtlCol="0">
              <a:spAutoFit/>
            </a:bodyPr>
            <a:lstStyle/>
            <a:p>
              <a:r>
                <a:rPr lang="en-PT" dirty="0">
                  <a:latin typeface="Arial Nova" panose="020B0504020202020204" pitchFamily="34" charset="0"/>
                </a:rPr>
                <a:t>@cirpass2_dpp</a:t>
              </a:r>
            </a:p>
          </p:txBody>
        </p:sp>
      </p:grpSp>
    </p:spTree>
    <p:extLst>
      <p:ext uri="{BB962C8B-B14F-4D97-AF65-F5344CB8AC3E}">
        <p14:creationId xmlns:p14="http://schemas.microsoft.com/office/powerpoint/2010/main" val="189584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C0C3-4C1A-418C-00E1-6F09D6E64FC2}"/>
              </a:ext>
            </a:extLst>
          </p:cNvPr>
          <p:cNvSpPr>
            <a:spLocks noGrp="1"/>
          </p:cNvSpPr>
          <p:nvPr>
            <p:ph type="title"/>
          </p:nvPr>
        </p:nvSpPr>
        <p:spPr>
          <a:xfrm>
            <a:off x="407368" y="365125"/>
            <a:ext cx="7058000" cy="831627"/>
          </a:xfrm>
        </p:spPr>
        <p:txBody>
          <a:bodyPr anchor="t">
            <a:normAutofit/>
          </a:bodyPr>
          <a:lstStyle>
            <a:lvl1pPr>
              <a:defRPr sz="2800" b="1">
                <a:solidFill>
                  <a:schemeClr val="accent3"/>
                </a:solidFill>
                <a:latin typeface="Arial Nova" panose="020B0504020202020204" pitchFamily="34" charset="0"/>
                <a:ea typeface="Arial Nova" panose="020B05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A44337D2-281B-BE5C-1955-2387AEFA626E}"/>
              </a:ext>
            </a:extLst>
          </p:cNvPr>
          <p:cNvSpPr>
            <a:spLocks noGrp="1"/>
          </p:cNvSpPr>
          <p:nvPr>
            <p:ph idx="1"/>
          </p:nvPr>
        </p:nvSpPr>
        <p:spPr>
          <a:xfrm>
            <a:off x="407368" y="1556793"/>
            <a:ext cx="11305256" cy="4620170"/>
          </a:xfrm>
        </p:spPr>
        <p:txBody>
          <a:bodyPr/>
          <a:lstStyle>
            <a:lvl1pPr>
              <a:lnSpc>
                <a:spcPct val="100000"/>
              </a:lnSpc>
              <a:defRPr sz="2500">
                <a:solidFill>
                  <a:schemeClr val="tx1"/>
                </a:solidFill>
                <a:latin typeface="Arial Nova" panose="020B0504020202020204" pitchFamily="34" charset="0"/>
                <a:ea typeface="Roboto" panose="02000000000000000000" pitchFamily="2" charset="0"/>
              </a:defRPr>
            </a:lvl1pPr>
            <a:lvl2pPr>
              <a:lnSpc>
                <a:spcPct val="100000"/>
              </a:lnSpc>
              <a:defRPr>
                <a:solidFill>
                  <a:schemeClr val="tx1"/>
                </a:solidFill>
                <a:latin typeface="Arial Nova" panose="020B0504020202020204" pitchFamily="34" charset="0"/>
                <a:ea typeface="Roboto" panose="02000000000000000000" pitchFamily="2" charset="0"/>
              </a:defRPr>
            </a:lvl2pPr>
            <a:lvl3pPr>
              <a:lnSpc>
                <a:spcPct val="100000"/>
              </a:lnSpc>
              <a:defRPr>
                <a:solidFill>
                  <a:schemeClr val="tx1"/>
                </a:solidFill>
                <a:latin typeface="Arial Nova" panose="020B0504020202020204" pitchFamily="34" charset="0"/>
                <a:ea typeface="Roboto" panose="02000000000000000000" pitchFamily="2" charset="0"/>
              </a:defRPr>
            </a:lvl3pPr>
            <a:lvl4pPr>
              <a:lnSpc>
                <a:spcPct val="100000"/>
              </a:lnSpc>
              <a:defRPr>
                <a:solidFill>
                  <a:schemeClr val="tx1"/>
                </a:solidFill>
                <a:latin typeface="Arial Nova" panose="020B0504020202020204" pitchFamily="34" charset="0"/>
                <a:ea typeface="Roboto" panose="02000000000000000000" pitchFamily="2" charset="0"/>
              </a:defRPr>
            </a:lvl4pPr>
            <a:lvl5pPr>
              <a:lnSpc>
                <a:spcPct val="100000"/>
              </a:lnSpc>
              <a:defRPr>
                <a:solidFill>
                  <a:schemeClr val="tx1"/>
                </a:solidFill>
                <a:latin typeface="Arial Nova" panose="020B0504020202020204" pitchFamily="34" charset="0"/>
                <a:ea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DA0D1EEF-D380-E556-D1DE-9F7CD1C10D94}"/>
              </a:ext>
            </a:extLst>
          </p:cNvPr>
          <p:cNvSpPr>
            <a:spLocks noGrp="1"/>
          </p:cNvSpPr>
          <p:nvPr>
            <p:ph type="sldNum" sz="quarter" idx="12"/>
          </p:nvPr>
        </p:nvSpPr>
        <p:spPr/>
        <p:txBody>
          <a:bodyPr/>
          <a:lstStyle>
            <a:lvl1pPr>
              <a:defRPr sz="1000"/>
            </a:lvl1pPr>
          </a:lstStyle>
          <a:p>
            <a:fld id="{1192C095-3FAC-43D4-9E8D-80B210F6FB06}" type="slidenum">
              <a:rPr lang="en-GB" smtClean="0"/>
              <a:pPr/>
              <a:t>‹#›</a:t>
            </a:fld>
            <a:endParaRPr lang="en-GB"/>
          </a:p>
        </p:txBody>
      </p:sp>
      <p:grpSp>
        <p:nvGrpSpPr>
          <p:cNvPr id="13" name="Group 12">
            <a:extLst>
              <a:ext uri="{FF2B5EF4-FFF2-40B4-BE49-F238E27FC236}">
                <a16:creationId xmlns:a16="http://schemas.microsoft.com/office/drawing/2014/main" id="{9692C5C0-3D6F-CD4E-F9D4-267E55A1CF72}"/>
              </a:ext>
            </a:extLst>
          </p:cNvPr>
          <p:cNvGrpSpPr>
            <a:grpSpLocks/>
          </p:cNvGrpSpPr>
          <p:nvPr userDrawn="1"/>
        </p:nvGrpSpPr>
        <p:grpSpPr>
          <a:xfrm>
            <a:off x="407368" y="1340768"/>
            <a:ext cx="11305256" cy="45719"/>
            <a:chOff x="407368" y="1340768"/>
            <a:chExt cx="10515600" cy="0"/>
          </a:xfrm>
        </p:grpSpPr>
        <p:cxnSp>
          <p:nvCxnSpPr>
            <p:cNvPr id="10" name="Straight Connector 9">
              <a:extLst>
                <a:ext uri="{FF2B5EF4-FFF2-40B4-BE49-F238E27FC236}">
                  <a16:creationId xmlns:a16="http://schemas.microsoft.com/office/drawing/2014/main" id="{C4684F4B-8425-6687-55DC-D491D0CD2E23}"/>
                </a:ext>
              </a:extLst>
            </p:cNvPr>
            <p:cNvCxnSpPr>
              <a:cxnSpLocks/>
            </p:cNvCxnSpPr>
            <p:nvPr userDrawn="1"/>
          </p:nvCxnSpPr>
          <p:spPr>
            <a:xfrm>
              <a:off x="407368" y="1340768"/>
              <a:ext cx="3960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259587-8FBC-3F17-68B5-14DA53CB8BC1}"/>
                </a:ext>
              </a:extLst>
            </p:cNvPr>
            <p:cNvCxnSpPr>
              <a:cxnSpLocks/>
            </p:cNvCxnSpPr>
            <p:nvPr userDrawn="1"/>
          </p:nvCxnSpPr>
          <p:spPr>
            <a:xfrm>
              <a:off x="4362511" y="1340768"/>
              <a:ext cx="65604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7" name="Picture 6" descr="Blue text on a black background&#10;&#10;Description automatically generated">
            <a:extLst>
              <a:ext uri="{FF2B5EF4-FFF2-40B4-BE49-F238E27FC236}">
                <a16:creationId xmlns:a16="http://schemas.microsoft.com/office/drawing/2014/main" id="{4207351F-C58E-8144-C10F-4DE33DFF1143}"/>
              </a:ext>
            </a:extLst>
          </p:cNvPr>
          <p:cNvPicPr>
            <a:picLocks noChangeAspect="1"/>
          </p:cNvPicPr>
          <p:nvPr userDrawn="1"/>
        </p:nvPicPr>
        <p:blipFill>
          <a:blip r:embed="rId2"/>
          <a:stretch>
            <a:fillRect/>
          </a:stretch>
        </p:blipFill>
        <p:spPr>
          <a:xfrm>
            <a:off x="408584" y="6435745"/>
            <a:ext cx="1366936" cy="285728"/>
          </a:xfrm>
          <a:prstGeom prst="rect">
            <a:avLst/>
          </a:prstGeom>
        </p:spPr>
      </p:pic>
      <p:pic>
        <p:nvPicPr>
          <p:cNvPr id="4" name="Picture 3" descr="A logo for a company&#10;&#10;Description automatically generated">
            <a:extLst>
              <a:ext uri="{FF2B5EF4-FFF2-40B4-BE49-F238E27FC236}">
                <a16:creationId xmlns:a16="http://schemas.microsoft.com/office/drawing/2014/main" id="{91E00A31-D829-4816-5C96-EF1703A2853D}"/>
              </a:ext>
            </a:extLst>
          </p:cNvPr>
          <p:cNvPicPr>
            <a:picLocks noChangeAspect="1"/>
          </p:cNvPicPr>
          <p:nvPr userDrawn="1"/>
        </p:nvPicPr>
        <p:blipFill rotWithShape="1">
          <a:blip r:embed="rId3"/>
          <a:srcRect l="2768" t="29642" b="26729"/>
          <a:stretch/>
        </p:blipFill>
        <p:spPr>
          <a:xfrm>
            <a:off x="10268378" y="332656"/>
            <a:ext cx="1444246" cy="648049"/>
          </a:xfrm>
          <a:prstGeom prst="rect">
            <a:avLst/>
          </a:prstGeom>
        </p:spPr>
      </p:pic>
    </p:spTree>
    <p:extLst>
      <p:ext uri="{BB962C8B-B14F-4D97-AF65-F5344CB8AC3E}">
        <p14:creationId xmlns:p14="http://schemas.microsoft.com/office/powerpoint/2010/main" val="213634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C6904B-0E51-ECE7-EA7D-5A75EA27CCE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9" name="Picture 8">
            <a:extLst>
              <a:ext uri="{FF2B5EF4-FFF2-40B4-BE49-F238E27FC236}">
                <a16:creationId xmlns:a16="http://schemas.microsoft.com/office/drawing/2014/main" id="{9AAEA9BF-DDD0-DB91-7925-A2AE9DA8338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3F7B282-3B2D-5DB9-A69C-4D6297A77A1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1" name="Picture 10" descr="A logo with blue and orange text&#10;&#10;Description automatically generated">
            <a:extLst>
              <a:ext uri="{FF2B5EF4-FFF2-40B4-BE49-F238E27FC236}">
                <a16:creationId xmlns:a16="http://schemas.microsoft.com/office/drawing/2014/main" id="{6A7AA4D3-6E77-29BA-E2AE-0ADB83054E9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2" name="Content Placeholder 2">
            <a:extLst>
              <a:ext uri="{FF2B5EF4-FFF2-40B4-BE49-F238E27FC236}">
                <a16:creationId xmlns:a16="http://schemas.microsoft.com/office/drawing/2014/main" id="{10B57EDA-8799-F8A4-4627-F0572C668E9A}"/>
              </a:ext>
            </a:extLst>
          </p:cNvPr>
          <p:cNvSpPr>
            <a:spLocks noGrp="1"/>
          </p:cNvSpPr>
          <p:nvPr>
            <p:ph idx="13"/>
          </p:nvPr>
        </p:nvSpPr>
        <p:spPr>
          <a:xfrm>
            <a:off x="483895" y="1510035"/>
            <a:ext cx="11221171"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2" name="Slide Number Placeholder 5">
            <a:extLst>
              <a:ext uri="{FF2B5EF4-FFF2-40B4-BE49-F238E27FC236}">
                <a16:creationId xmlns:a16="http://schemas.microsoft.com/office/drawing/2014/main" id="{343D99E6-9E42-FE85-A2BE-EA0E0DD6D9C5}"/>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83520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EC62687-BC1A-BD9C-28CC-1B2AEF6C70B7}"/>
              </a:ext>
            </a:extLst>
          </p:cNvPr>
          <p:cNvSpPr>
            <a:spLocks noGrp="1"/>
          </p:cNvSpPr>
          <p:nvPr>
            <p:ph idx="13"/>
          </p:nvPr>
        </p:nvSpPr>
        <p:spPr>
          <a:xfrm>
            <a:off x="483896" y="1510035"/>
            <a:ext cx="5535904"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14" name="Content Placeholder 2">
            <a:extLst>
              <a:ext uri="{FF2B5EF4-FFF2-40B4-BE49-F238E27FC236}">
                <a16:creationId xmlns:a16="http://schemas.microsoft.com/office/drawing/2014/main" id="{A1DB68CE-97DD-602B-B698-1C136BF36408}"/>
              </a:ext>
            </a:extLst>
          </p:cNvPr>
          <p:cNvSpPr>
            <a:spLocks noGrp="1"/>
          </p:cNvSpPr>
          <p:nvPr>
            <p:ph idx="14"/>
          </p:nvPr>
        </p:nvSpPr>
        <p:spPr>
          <a:xfrm>
            <a:off x="6172200" y="1504954"/>
            <a:ext cx="5535904"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8" name="Title 1">
            <a:extLst>
              <a:ext uri="{FF2B5EF4-FFF2-40B4-BE49-F238E27FC236}">
                <a16:creationId xmlns:a16="http://schemas.microsoft.com/office/drawing/2014/main" id="{8E009F4E-1DFD-FD7B-B2DB-645535D931F0}"/>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10" name="Picture 9">
            <a:extLst>
              <a:ext uri="{FF2B5EF4-FFF2-40B4-BE49-F238E27FC236}">
                <a16:creationId xmlns:a16="http://schemas.microsoft.com/office/drawing/2014/main" id="{7064B3C2-B081-5700-032F-3FC52CAEDBE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343FF4B7-B8F0-0041-09EE-E704FA6E5979}"/>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B2EC4F89-35E4-D41F-328A-965FFB596F0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84C3E852-CBD9-A04D-1965-E29B2383DAB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263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5D472-7FF8-AD45-2941-4C4AE63D62CE}"/>
              </a:ext>
            </a:extLst>
          </p:cNvPr>
          <p:cNvSpPr>
            <a:spLocks noGrp="1"/>
          </p:cNvSpPr>
          <p:nvPr>
            <p:ph type="body" idx="1"/>
          </p:nvPr>
        </p:nvSpPr>
        <p:spPr>
          <a:xfrm>
            <a:off x="485412" y="1511231"/>
            <a:ext cx="551216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1AFC39F-9E1D-3C01-D79B-886543371B4F}"/>
              </a:ext>
            </a:extLst>
          </p:cNvPr>
          <p:cNvSpPr>
            <a:spLocks noGrp="1"/>
          </p:cNvSpPr>
          <p:nvPr>
            <p:ph sz="half" idx="2"/>
          </p:nvPr>
        </p:nvSpPr>
        <p:spPr>
          <a:xfrm>
            <a:off x="485412" y="2395242"/>
            <a:ext cx="5512163"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CB40CCC7-3D0F-A928-E2E2-F2767239CD10}"/>
              </a:ext>
            </a:extLst>
          </p:cNvPr>
          <p:cNvSpPr>
            <a:spLocks noGrp="1"/>
          </p:cNvSpPr>
          <p:nvPr>
            <p:ph type="body" sz="quarter" idx="3"/>
          </p:nvPr>
        </p:nvSpPr>
        <p:spPr>
          <a:xfrm>
            <a:off x="6172199" y="1505057"/>
            <a:ext cx="553438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4C296666-E896-55FD-AE99-21569D8726CC}"/>
              </a:ext>
            </a:extLst>
          </p:cNvPr>
          <p:cNvSpPr>
            <a:spLocks noGrp="1"/>
          </p:cNvSpPr>
          <p:nvPr>
            <p:ph sz="quarter" idx="4"/>
          </p:nvPr>
        </p:nvSpPr>
        <p:spPr>
          <a:xfrm>
            <a:off x="6172200" y="2395242"/>
            <a:ext cx="5534382"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0" name="Title 1">
            <a:extLst>
              <a:ext uri="{FF2B5EF4-FFF2-40B4-BE49-F238E27FC236}">
                <a16:creationId xmlns:a16="http://schemas.microsoft.com/office/drawing/2014/main" id="{0C65F896-7FEA-5E0C-26A2-09094577225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12" name="Picture 11">
            <a:extLst>
              <a:ext uri="{FF2B5EF4-FFF2-40B4-BE49-F238E27FC236}">
                <a16:creationId xmlns:a16="http://schemas.microsoft.com/office/drawing/2014/main" id="{DCCC07DB-691E-5F12-12C9-FBD8AF0576D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CDD23B67-163A-1393-8E8F-C089E79E15CC}"/>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4" name="Picture 13" descr="A logo with blue and orange text&#10;&#10;Description automatically generated">
            <a:extLst>
              <a:ext uri="{FF2B5EF4-FFF2-40B4-BE49-F238E27FC236}">
                <a16:creationId xmlns:a16="http://schemas.microsoft.com/office/drawing/2014/main" id="{BF9F7ED8-65E5-6C1E-5E3E-F65E0C8EEC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9CF89A74-A70B-0846-3A5E-AD991A1BD499}"/>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480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graphicFrame>
        <p:nvGraphicFramePr>
          <p:cNvPr id="13" name="Table 7">
            <a:extLst>
              <a:ext uri="{FF2B5EF4-FFF2-40B4-BE49-F238E27FC236}">
                <a16:creationId xmlns:a16="http://schemas.microsoft.com/office/drawing/2014/main" id="{34E0B439-EC68-3DE4-395D-10CF17038429}"/>
              </a:ext>
            </a:extLst>
          </p:cNvPr>
          <p:cNvGraphicFramePr>
            <a:graphicFrameLocks noGrp="1"/>
          </p:cNvGraphicFramePr>
          <p:nvPr userDrawn="1">
            <p:extLst>
              <p:ext uri="{D42A27DB-BD31-4B8C-83A1-F6EECF244321}">
                <p14:modId xmlns:p14="http://schemas.microsoft.com/office/powerpoint/2010/main" val="3046554026"/>
              </p:ext>
            </p:extLst>
          </p:nvPr>
        </p:nvGraphicFramePr>
        <p:xfrm>
          <a:off x="551384" y="2492896"/>
          <a:ext cx="11090450" cy="2527104"/>
        </p:xfrm>
        <a:graphic>
          <a:graphicData uri="http://schemas.openxmlformats.org/drawingml/2006/table">
            <a:tbl>
              <a:tblPr firstRow="1" bandRow="1" bandCol="1">
                <a:tableStyleId>{72833802-FEF1-4C79-8D5D-14CF1EAF98D9}</a:tableStyleId>
              </a:tblPr>
              <a:tblGrid>
                <a:gridCol w="2218090">
                  <a:extLst>
                    <a:ext uri="{9D8B030D-6E8A-4147-A177-3AD203B41FA5}">
                      <a16:colId xmlns:a16="http://schemas.microsoft.com/office/drawing/2014/main" val="2972966937"/>
                    </a:ext>
                  </a:extLst>
                </a:gridCol>
                <a:gridCol w="2218090">
                  <a:extLst>
                    <a:ext uri="{9D8B030D-6E8A-4147-A177-3AD203B41FA5}">
                      <a16:colId xmlns:a16="http://schemas.microsoft.com/office/drawing/2014/main" val="4183831012"/>
                    </a:ext>
                  </a:extLst>
                </a:gridCol>
                <a:gridCol w="2218090">
                  <a:extLst>
                    <a:ext uri="{9D8B030D-6E8A-4147-A177-3AD203B41FA5}">
                      <a16:colId xmlns:a16="http://schemas.microsoft.com/office/drawing/2014/main" val="1244659073"/>
                    </a:ext>
                  </a:extLst>
                </a:gridCol>
                <a:gridCol w="2218090">
                  <a:extLst>
                    <a:ext uri="{9D8B030D-6E8A-4147-A177-3AD203B41FA5}">
                      <a16:colId xmlns:a16="http://schemas.microsoft.com/office/drawing/2014/main" val="1752784692"/>
                    </a:ext>
                  </a:extLst>
                </a:gridCol>
                <a:gridCol w="2218090">
                  <a:extLst>
                    <a:ext uri="{9D8B030D-6E8A-4147-A177-3AD203B41FA5}">
                      <a16:colId xmlns:a16="http://schemas.microsoft.com/office/drawing/2014/main" val="2950328463"/>
                    </a:ext>
                  </a:extLst>
                </a:gridCol>
              </a:tblGrid>
              <a:tr h="421184">
                <a:tc>
                  <a:txBody>
                    <a:bodyPr/>
                    <a:lstStyle/>
                    <a:p>
                      <a:r>
                        <a:rPr lang="en-GB" dirty="0">
                          <a:solidFill>
                            <a:schemeClr val="bg1"/>
                          </a:solidFill>
                          <a:latin typeface="Arial Nova" panose="020B0504020202020204" pitchFamily="34" charset="0"/>
                        </a:rPr>
                        <a:t>title</a:t>
                      </a:r>
                      <a:endParaRPr lang="en-GB" dirty="0">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b="1">
                          <a:solidFill>
                            <a:schemeClr val="bg1"/>
                          </a:solidFill>
                          <a:latin typeface="Arial Nova" panose="020B0504020202020204" pitchFamily="34" charset="0"/>
                        </a:rPr>
                        <a:t>title</a:t>
                      </a:r>
                      <a:endParaRPr lang="en-GB" b="1">
                        <a:solidFill>
                          <a:schemeClr val="bg1"/>
                        </a:solidFill>
                        <a:latin typeface="Arial Nova" panose="020B0504020202020204" pitchFamily="34" charset="0"/>
                        <a:ea typeface="Roboto" panose="02000000000000000000" pitchFamily="2" charset="0"/>
                      </a:endParaRPr>
                    </a:p>
                  </a:txBody>
                  <a:tcPr/>
                </a:tc>
                <a:tc>
                  <a:txBody>
                    <a:bodyPr/>
                    <a:lstStyle/>
                    <a:p>
                      <a:r>
                        <a:rPr lang="en-GB" dirty="0">
                          <a:solidFill>
                            <a:schemeClr val="bg1"/>
                          </a:solidFill>
                          <a:latin typeface="Arial Nova" panose="020B0504020202020204" pitchFamily="34" charset="0"/>
                        </a:rPr>
                        <a:t>title</a:t>
                      </a:r>
                      <a:endParaRPr lang="en-GB" dirty="0">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91227196"/>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04989328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4269078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03616317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401120245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dirty="0">
                          <a:solidFill>
                            <a:schemeClr val="tx1">
                              <a:lumMod val="75000"/>
                            </a:schemeClr>
                          </a:solidFill>
                          <a:latin typeface="Arial Nova" panose="020B0504020202020204" pitchFamily="34" charset="0"/>
                        </a:rPr>
                        <a:t>item</a:t>
                      </a:r>
                      <a:endParaRPr lang="en-GB" dirty="0">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893727424"/>
                  </a:ext>
                </a:extLst>
              </a:tr>
            </a:tbl>
          </a:graphicData>
        </a:graphic>
      </p:graphicFrame>
      <p:sp>
        <p:nvSpPr>
          <p:cNvPr id="2" name="Slide Number Placeholder 5">
            <a:extLst>
              <a:ext uri="{FF2B5EF4-FFF2-40B4-BE49-F238E27FC236}">
                <a16:creationId xmlns:a16="http://schemas.microsoft.com/office/drawing/2014/main" id="{1C31F70E-E706-106D-EF77-D36E756D2417}"/>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9260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BC9035D9-04A7-E490-E774-14157F966852}"/>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1950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807588-2A77-43AE-A568-2CE77B94EB66}"/>
              </a:ext>
            </a:extLst>
          </p:cNvPr>
          <p:cNvSpPr>
            <a:spLocks noGrp="1"/>
          </p:cNvSpPr>
          <p:nvPr>
            <p:ph type="body" sz="half" idx="2"/>
          </p:nvPr>
        </p:nvSpPr>
        <p:spPr>
          <a:xfrm>
            <a:off x="485412" y="1504954"/>
            <a:ext cx="4286613" cy="4811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descr="Blue text on a black background&#10;&#10;Description automatically generated">
            <a:extLst>
              <a:ext uri="{FF2B5EF4-FFF2-40B4-BE49-F238E27FC236}">
                <a16:creationId xmlns:a16="http://schemas.microsoft.com/office/drawing/2014/main" id="{FE4BA86A-AD3D-0057-06F0-2C0F7AFA8AE0}"/>
              </a:ext>
            </a:extLst>
          </p:cNvPr>
          <p:cNvPicPr>
            <a:picLocks noChangeAspect="1"/>
          </p:cNvPicPr>
          <p:nvPr userDrawn="1"/>
        </p:nvPicPr>
        <p:blipFill>
          <a:blip r:embed="rId2"/>
          <a:stretch>
            <a:fillRect/>
          </a:stretch>
        </p:blipFill>
        <p:spPr>
          <a:xfrm>
            <a:off x="485412" y="6458150"/>
            <a:ext cx="1097281" cy="228600"/>
          </a:xfrm>
          <a:prstGeom prst="rect">
            <a:avLst/>
          </a:prstGeom>
        </p:spPr>
      </p:pic>
      <p:sp>
        <p:nvSpPr>
          <p:cNvPr id="15" name="Title 1">
            <a:extLst>
              <a:ext uri="{FF2B5EF4-FFF2-40B4-BE49-F238E27FC236}">
                <a16:creationId xmlns:a16="http://schemas.microsoft.com/office/drawing/2014/main" id="{7A0BFCDA-F0BA-63CF-38B1-FF3C09D76F1E}"/>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16" name="Picture 15">
            <a:extLst>
              <a:ext uri="{FF2B5EF4-FFF2-40B4-BE49-F238E27FC236}">
                <a16:creationId xmlns:a16="http://schemas.microsoft.com/office/drawing/2014/main" id="{3DC8554F-FE99-2494-DEFD-5E99E6CEE4FD}"/>
              </a:ext>
            </a:extLst>
          </p:cNvPr>
          <p:cNvPicPr>
            <a:picLocks noChangeAspect="1"/>
          </p:cNvPicPr>
          <p:nvPr userDrawn="1"/>
        </p:nvPicPr>
        <p:blipFill rotWithShape="1">
          <a:blip r:embed="rId3"/>
          <a:srcRect l="584" t="44436" r="584" b="20170"/>
          <a:stretch/>
        </p:blipFill>
        <p:spPr>
          <a:xfrm>
            <a:off x="485412" y="1310479"/>
            <a:ext cx="11221171" cy="62266"/>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8BCFA991-857F-49BC-4C30-76612C236453}"/>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8" name="Content Placeholder 2">
            <a:extLst>
              <a:ext uri="{FF2B5EF4-FFF2-40B4-BE49-F238E27FC236}">
                <a16:creationId xmlns:a16="http://schemas.microsoft.com/office/drawing/2014/main" id="{090AF331-E096-7036-567B-AC071C7AA61F}"/>
              </a:ext>
            </a:extLst>
          </p:cNvPr>
          <p:cNvSpPr>
            <a:spLocks noGrp="1"/>
          </p:cNvSpPr>
          <p:nvPr>
            <p:ph idx="14"/>
          </p:nvPr>
        </p:nvSpPr>
        <p:spPr>
          <a:xfrm>
            <a:off x="4936142" y="1504954"/>
            <a:ext cx="6771962"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2" name="Slide Number Placeholder 5">
            <a:extLst>
              <a:ext uri="{FF2B5EF4-FFF2-40B4-BE49-F238E27FC236}">
                <a16:creationId xmlns:a16="http://schemas.microsoft.com/office/drawing/2014/main" id="{5A25F9D1-7136-11D3-3CA4-9FAF9668A02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24872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7598421" y="0"/>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485412" y="396037"/>
            <a:ext cx="5251841"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485413"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5929720" y="396037"/>
            <a:ext cx="1352195" cy="570626"/>
          </a:xfrm>
          <a:prstGeom prst="rect">
            <a:avLst/>
          </a:prstGeom>
        </p:spPr>
      </p:pic>
      <p:sp>
        <p:nvSpPr>
          <p:cNvPr id="20" name="Content Placeholder 2">
            <a:extLst>
              <a:ext uri="{FF2B5EF4-FFF2-40B4-BE49-F238E27FC236}">
                <a16:creationId xmlns:a16="http://schemas.microsoft.com/office/drawing/2014/main" id="{EC52A5BB-20A2-7BEA-5F91-B5CC6A9B5378}"/>
              </a:ext>
            </a:extLst>
          </p:cNvPr>
          <p:cNvSpPr>
            <a:spLocks noGrp="1"/>
          </p:cNvSpPr>
          <p:nvPr>
            <p:ph idx="13"/>
          </p:nvPr>
        </p:nvSpPr>
        <p:spPr>
          <a:xfrm>
            <a:off x="483896" y="1510035"/>
            <a:ext cx="6796502"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2" name="Slide Number Placeholder 5">
            <a:extLst>
              <a:ext uri="{FF2B5EF4-FFF2-40B4-BE49-F238E27FC236}">
                <a16:creationId xmlns:a16="http://schemas.microsoft.com/office/drawing/2014/main" id="{5CFE6018-148C-77DB-51EC-FD4A5734117A}"/>
              </a:ext>
            </a:extLst>
          </p:cNvPr>
          <p:cNvSpPr txBox="1">
            <a:spLocks/>
          </p:cNvSpPr>
          <p:nvPr userDrawn="1"/>
        </p:nvSpPr>
        <p:spPr>
          <a:xfrm>
            <a:off x="684275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6168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8092" y="1"/>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5000748" y="396037"/>
            <a:ext cx="5251841" cy="840533"/>
          </a:xfrm>
        </p:spPr>
        <p:txBody>
          <a:bodyPr anchor="t">
            <a:normAutofit/>
          </a:bodyPr>
          <a:lstStyle>
            <a:lvl1pPr fontAlgn="auto">
              <a:defRPr sz="2800">
                <a:solidFill>
                  <a:srgbClr val="D5682D"/>
                </a:solidFill>
              </a:defRPr>
            </a:lvl1pPr>
          </a:lstStyle>
          <a:p>
            <a:r>
              <a:rPr lang="en-GB" dirty="0"/>
              <a:t>Click to edit Master title style</a:t>
            </a:r>
            <a:endParaRPr lang="en-PT" dirty="0"/>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5000749"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5000748"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10445056" y="396037"/>
            <a:ext cx="1352195" cy="570626"/>
          </a:xfrm>
          <a:prstGeom prst="rect">
            <a:avLst/>
          </a:prstGeom>
        </p:spPr>
      </p:pic>
      <p:sp>
        <p:nvSpPr>
          <p:cNvPr id="2" name="Content Placeholder 2">
            <a:extLst>
              <a:ext uri="{FF2B5EF4-FFF2-40B4-BE49-F238E27FC236}">
                <a16:creationId xmlns:a16="http://schemas.microsoft.com/office/drawing/2014/main" id="{82A94FFA-6A54-2408-CC96-6E2D29516235}"/>
              </a:ext>
            </a:extLst>
          </p:cNvPr>
          <p:cNvSpPr>
            <a:spLocks noGrp="1"/>
          </p:cNvSpPr>
          <p:nvPr>
            <p:ph idx="13"/>
          </p:nvPr>
        </p:nvSpPr>
        <p:spPr>
          <a:xfrm>
            <a:off x="5000747" y="1510036"/>
            <a:ext cx="6796501" cy="4811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Slide Number Placeholder 5">
            <a:extLst>
              <a:ext uri="{FF2B5EF4-FFF2-40B4-BE49-F238E27FC236}">
                <a16:creationId xmlns:a16="http://schemas.microsoft.com/office/drawing/2014/main" id="{5FFD6406-ECDC-D762-AD74-03193A77A793}"/>
              </a:ext>
            </a:extLst>
          </p:cNvPr>
          <p:cNvSpPr txBox="1">
            <a:spLocks/>
          </p:cNvSpPr>
          <p:nvPr userDrawn="1"/>
        </p:nvSpPr>
        <p:spPr>
          <a:xfrm>
            <a:off x="1135960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279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5D6A3-299E-3E0A-DAD5-E9C0D71B0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PT" dirty="0"/>
          </a:p>
        </p:txBody>
      </p:sp>
      <p:sp>
        <p:nvSpPr>
          <p:cNvPr id="3" name="Text Placeholder 2">
            <a:extLst>
              <a:ext uri="{FF2B5EF4-FFF2-40B4-BE49-F238E27FC236}">
                <a16:creationId xmlns:a16="http://schemas.microsoft.com/office/drawing/2014/main" id="{C560C6D6-16E0-3FA5-044A-872A51F93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F4A72BE8-2EE0-8B90-8A7D-0D0CAB4A7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392E2-90CF-9244-B2CF-27F2AFF6E181}" type="datetimeFigureOut">
              <a:rPr lang="en-PT" smtClean="0"/>
              <a:t>02/19/2025</a:t>
            </a:fld>
            <a:endParaRPr lang="en-PT"/>
          </a:p>
        </p:txBody>
      </p:sp>
      <p:sp>
        <p:nvSpPr>
          <p:cNvPr id="5" name="Footer Placeholder 4">
            <a:extLst>
              <a:ext uri="{FF2B5EF4-FFF2-40B4-BE49-F238E27FC236}">
                <a16:creationId xmlns:a16="http://schemas.microsoft.com/office/drawing/2014/main" id="{DDFD0312-A440-BC33-F654-EBF689692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T"/>
          </a:p>
        </p:txBody>
      </p:sp>
      <p:sp>
        <p:nvSpPr>
          <p:cNvPr id="6" name="Slide Number Placeholder 5">
            <a:extLst>
              <a:ext uri="{FF2B5EF4-FFF2-40B4-BE49-F238E27FC236}">
                <a16:creationId xmlns:a16="http://schemas.microsoft.com/office/drawing/2014/main" id="{4D398C74-1955-8988-3680-FEB94259D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A69646-C82F-834D-AEA1-D46061559697}" type="slidenum">
              <a:rPr lang="en-PT" smtClean="0"/>
              <a:t>‹#›</a:t>
            </a:fld>
            <a:endParaRPr lang="en-PT"/>
          </a:p>
        </p:txBody>
      </p:sp>
    </p:spTree>
    <p:extLst>
      <p:ext uri="{BB962C8B-B14F-4D97-AF65-F5344CB8AC3E}">
        <p14:creationId xmlns:p14="http://schemas.microsoft.com/office/powerpoint/2010/main" val="135289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8" r:id="rId6"/>
    <p:sldLayoutId id="2147483656" r:id="rId7"/>
    <p:sldLayoutId id="2147483657"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000"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hyperlink" Target="https://cirpass2.eu/project-results/" TargetMode="External"/><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985F-495B-C893-0522-8F9A9C8D9527}"/>
              </a:ext>
            </a:extLst>
          </p:cNvPr>
          <p:cNvSpPr>
            <a:spLocks noGrp="1"/>
          </p:cNvSpPr>
          <p:nvPr>
            <p:ph type="ctrTitle"/>
          </p:nvPr>
        </p:nvSpPr>
        <p:spPr/>
        <p:txBody>
          <a:bodyPr>
            <a:normAutofit fontScale="90000"/>
          </a:bodyPr>
          <a:lstStyle/>
          <a:p>
            <a:br>
              <a:rPr lang="en-GB" dirty="0"/>
            </a:br>
            <a:r>
              <a:rPr lang="en-GB" dirty="0"/>
              <a:t>From regulations and standards to architecture</a:t>
            </a:r>
            <a:endParaRPr lang="en-US" dirty="0"/>
          </a:p>
        </p:txBody>
      </p:sp>
      <p:sp>
        <p:nvSpPr>
          <p:cNvPr id="4" name="Text Placeholder 3">
            <a:extLst>
              <a:ext uri="{FF2B5EF4-FFF2-40B4-BE49-F238E27FC236}">
                <a16:creationId xmlns:a16="http://schemas.microsoft.com/office/drawing/2014/main" id="{7808A1F3-2052-E85F-A07A-C6DD1A135564}"/>
              </a:ext>
            </a:extLst>
          </p:cNvPr>
          <p:cNvSpPr>
            <a:spLocks noGrp="1"/>
          </p:cNvSpPr>
          <p:nvPr>
            <p:ph type="body" sz="quarter" idx="11"/>
          </p:nvPr>
        </p:nvSpPr>
        <p:spPr>
          <a:xfrm>
            <a:off x="936626" y="4687605"/>
            <a:ext cx="5948806" cy="422274"/>
          </a:xfrm>
        </p:spPr>
        <p:txBody>
          <a:bodyPr>
            <a:normAutofit/>
          </a:bodyPr>
          <a:lstStyle/>
          <a:p>
            <a:r>
              <a:rPr lang="en-US" dirty="0"/>
              <a:t>Huib van Nieuwenhuijze (TNO)</a:t>
            </a:r>
          </a:p>
        </p:txBody>
      </p:sp>
      <p:sp>
        <p:nvSpPr>
          <p:cNvPr id="5" name="Text Placeholder 4">
            <a:extLst>
              <a:ext uri="{FF2B5EF4-FFF2-40B4-BE49-F238E27FC236}">
                <a16:creationId xmlns:a16="http://schemas.microsoft.com/office/drawing/2014/main" id="{96BB21D7-2DB4-07A5-53D5-2BA4D4EDDB00}"/>
              </a:ext>
            </a:extLst>
          </p:cNvPr>
          <p:cNvSpPr>
            <a:spLocks noGrp="1"/>
          </p:cNvSpPr>
          <p:nvPr>
            <p:ph type="body" sz="quarter" idx="12"/>
          </p:nvPr>
        </p:nvSpPr>
        <p:spPr>
          <a:xfrm>
            <a:off x="936172" y="5792610"/>
            <a:ext cx="7627272" cy="272598"/>
          </a:xfrm>
        </p:spPr>
        <p:txBody>
          <a:bodyPr>
            <a:normAutofit lnSpcReduction="10000"/>
          </a:bodyPr>
          <a:lstStyle/>
          <a:p>
            <a:r>
              <a:rPr lang="en-US"/>
              <a:t>February 5, 2025</a:t>
            </a:r>
            <a:endParaRPr lang="en-US" dirty="0"/>
          </a:p>
        </p:txBody>
      </p:sp>
      <p:sp>
        <p:nvSpPr>
          <p:cNvPr id="6" name="Subtitle 2">
            <a:extLst>
              <a:ext uri="{FF2B5EF4-FFF2-40B4-BE49-F238E27FC236}">
                <a16:creationId xmlns:a16="http://schemas.microsoft.com/office/drawing/2014/main" id="{28DFF358-2810-381F-8392-664103B57871}"/>
              </a:ext>
            </a:extLst>
          </p:cNvPr>
          <p:cNvSpPr txBox="1">
            <a:spLocks/>
          </p:cNvSpPr>
          <p:nvPr/>
        </p:nvSpPr>
        <p:spPr>
          <a:xfrm>
            <a:off x="936172" y="5290416"/>
            <a:ext cx="9007929" cy="3216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Wingdings" pitchFamily="2" charset="2"/>
              <a:buNone/>
              <a:defRPr lang="en-PT" sz="2800" kern="1200" dirty="0">
                <a:solidFill>
                  <a:srgbClr val="01364D"/>
                </a:solidFill>
                <a:latin typeface="Arial Nova" panose="020B0504020202020204" pitchFamily="34" charset="0"/>
                <a:ea typeface="+mj-ea"/>
                <a:cs typeface="+mj-cs"/>
              </a:defRPr>
            </a:lvl1pPr>
            <a:lvl2pPr marL="457200" indent="0" algn="ctr" defTabSz="914400" rtl="0" eaLnBrk="1" latinLnBrk="0" hangingPunct="1">
              <a:lnSpc>
                <a:spcPct val="90000"/>
              </a:lnSpc>
              <a:spcBef>
                <a:spcPts val="500"/>
              </a:spcBef>
              <a:buClr>
                <a:schemeClr val="accent1"/>
              </a:buClr>
              <a:buFont typeface="Courier New" panose="02070309020205020404" pitchFamily="49" charset="0"/>
              <a:buNone/>
              <a:defRPr sz="2000" kern="1200">
                <a:solidFill>
                  <a:schemeClr val="tx1"/>
                </a:solidFill>
                <a:latin typeface="Arial Nova" panose="020B0504020202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Arial Nova" panose="020B0504020202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Arial Nova" panose="020B0504020202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Arial Nova" panose="020B05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997F"/>
              </a:buClr>
              <a:buSzTx/>
              <a:buFont typeface="Wingdings" pitchFamily="2" charset="2"/>
              <a:buNone/>
              <a:tabLst/>
              <a:defRPr/>
            </a:pPr>
            <a:r>
              <a:rPr kumimoji="0" lang="en-US" sz="2000" b="0" i="0" u="none" strike="noStrike" kern="1200" cap="none" spc="0" normalizeH="0" baseline="0" noProof="0" dirty="0">
                <a:ln>
                  <a:noFill/>
                </a:ln>
                <a:solidFill>
                  <a:srgbClr val="02364D"/>
                </a:solidFill>
                <a:effectLst/>
                <a:uLnTx/>
                <a:uFillTx/>
                <a:latin typeface="Arial Nova"/>
                <a:ea typeface="Roboto"/>
                <a:cs typeface="+mj-cs"/>
              </a:rPr>
              <a:t>CIRPASS-2 Coordinator</a:t>
            </a:r>
            <a:endParaRPr kumimoji="0" lang="en-US" sz="2000" b="0" i="0" u="none" strike="noStrike" kern="1200" cap="none" spc="0" normalizeH="0" baseline="0" noProof="0" dirty="0">
              <a:ln>
                <a:noFill/>
              </a:ln>
              <a:solidFill>
                <a:srgbClr val="01364D"/>
              </a:solidFill>
              <a:effectLst/>
              <a:uLnTx/>
              <a:uFillTx/>
              <a:latin typeface="Arial Nova" panose="020B0504020202020204" pitchFamily="34" charset="0"/>
              <a:ea typeface="+mj-ea"/>
              <a:cs typeface="+mj-cs"/>
            </a:endParaRPr>
          </a:p>
        </p:txBody>
      </p:sp>
    </p:spTree>
    <p:extLst>
      <p:ext uri="{BB962C8B-B14F-4D97-AF65-F5344CB8AC3E}">
        <p14:creationId xmlns:p14="http://schemas.microsoft.com/office/powerpoint/2010/main" val="101573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Disclaimer</a:t>
            </a:r>
          </a:p>
        </p:txBody>
      </p:sp>
      <p:sp>
        <p:nvSpPr>
          <p:cNvPr id="3" name="Espace réservé du contenu 2"/>
          <p:cNvSpPr txBox="1">
            <a:spLocks/>
          </p:cNvSpPr>
          <p:nvPr/>
        </p:nvSpPr>
        <p:spPr>
          <a:xfrm>
            <a:off x="105616" y="1456209"/>
            <a:ext cx="11305256" cy="462017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rPr>
              <a:t>The information provided in this presentation is for information purposes </a:t>
            </a:r>
            <a:r>
              <a:rPr kumimoji="0" lang="en-US" sz="2000" b="0" i="0" u="none" strike="noStrike" kern="1200" cap="none" spc="0" normalizeH="0" baseline="0" noProof="0">
                <a:ln>
                  <a:noFill/>
                </a:ln>
                <a:solidFill>
                  <a:srgbClr val="132C3B"/>
                </a:solidFill>
                <a:effectLst/>
                <a:uLnTx/>
                <a:uFillTx/>
                <a:latin typeface="Arial Nova" panose="020B0504020202020204" pitchFamily="34" charset="0"/>
                <a:ea typeface="+mn-ea"/>
                <a:cs typeface="+mn-cs"/>
              </a:rPr>
              <a:t>only.</a:t>
            </a:r>
          </a:p>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rPr>
              <a:t>The CIRPASS-2 consortium partners are not responsible for any damage that could result from making use of this information.</a:t>
            </a:r>
          </a:p>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endParaRPr kumimoji="0" lang="en-US" sz="2000" b="0" i="0" u="none" strike="noStrike" kern="1200" cap="none" spc="0" normalizeH="0" baseline="0" noProof="0">
              <a:ln>
                <a:noFill/>
              </a:ln>
              <a:solidFill>
                <a:srgbClr val="132C3B"/>
              </a:solidFill>
              <a:effectLst/>
              <a:uLnTx/>
              <a:uFillTx/>
              <a:latin typeface="Arial Nova" panose="020B05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r>
              <a:rPr kumimoji="0" lang="en-US" sz="2000" b="0" i="0" u="none" strike="noStrike" kern="1200" cap="none" spc="0" normalizeH="0" baseline="0" noProof="0">
                <a:ln>
                  <a:noFill/>
                </a:ln>
                <a:solidFill>
                  <a:srgbClr val="132C3B"/>
                </a:solidFill>
                <a:effectLst/>
                <a:uLnTx/>
                <a:uFillTx/>
                <a:latin typeface="Arial Nova" panose="020B0504020202020204" pitchFamily="34" charset="0"/>
                <a:ea typeface="+mn-ea"/>
                <a:cs typeface="+mn-cs"/>
              </a:rPr>
              <a:t>The </a:t>
            </a:r>
            <a:r>
              <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rPr>
              <a:t>information provided should not be interpreted as representing the views of CEN/CENELEC </a:t>
            </a:r>
            <a:r>
              <a:rPr kumimoji="0" lang="en-US" sz="2000" b="0" i="0" u="none" strike="noStrike" kern="1200" cap="none" spc="0" normalizeH="0" baseline="0" noProof="0">
                <a:ln>
                  <a:noFill/>
                </a:ln>
                <a:solidFill>
                  <a:srgbClr val="132C3B"/>
                </a:solidFill>
                <a:effectLst/>
                <a:uLnTx/>
                <a:uFillTx/>
                <a:latin typeface="Arial Nova" panose="020B0504020202020204" pitchFamily="34" charset="0"/>
                <a:ea typeface="+mn-ea"/>
                <a:cs typeface="+mn-cs"/>
              </a:rPr>
              <a:t>JTC 24 nor of the European Commission.</a:t>
            </a:r>
            <a:endPar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
                <a:srgbClr val="00997F"/>
              </a:buClr>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132C3B"/>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09666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3"/>
          </p:nvPr>
        </p:nvSpPr>
        <p:spPr/>
        <p:txBody>
          <a:bodyPr/>
          <a:lstStyle/>
          <a:p>
            <a:endParaRPr lang="en-GB"/>
          </a:p>
        </p:txBody>
      </p:sp>
      <p:pic>
        <p:nvPicPr>
          <p:cNvPr id="4" name="Image 3"/>
          <p:cNvPicPr>
            <a:picLocks noChangeAspect="1"/>
          </p:cNvPicPr>
          <p:nvPr/>
        </p:nvPicPr>
        <p:blipFill>
          <a:blip r:embed="rId3"/>
          <a:stretch>
            <a:fillRect/>
          </a:stretch>
        </p:blipFill>
        <p:spPr>
          <a:xfrm>
            <a:off x="0" y="0"/>
            <a:ext cx="12192000" cy="6878272"/>
          </a:xfrm>
          <a:prstGeom prst="rect">
            <a:avLst/>
          </a:prstGeom>
        </p:spPr>
      </p:pic>
    </p:spTree>
    <p:extLst>
      <p:ext uri="{BB962C8B-B14F-4D97-AF65-F5344CB8AC3E}">
        <p14:creationId xmlns:p14="http://schemas.microsoft.com/office/powerpoint/2010/main" val="56397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7179106" y="5208815"/>
            <a:ext cx="3738114" cy="1295680"/>
          </a:xfrm>
          <a:prstGeom prst="ellipse">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Input from industry and societal stakeholders</a:t>
            </a:r>
          </a:p>
        </p:txBody>
      </p:sp>
      <p:sp>
        <p:nvSpPr>
          <p:cNvPr id="2" name="Titre 1"/>
          <p:cNvSpPr>
            <a:spLocks noGrp="1"/>
          </p:cNvSpPr>
          <p:nvPr>
            <p:ph type="title"/>
          </p:nvPr>
        </p:nvSpPr>
        <p:spPr/>
        <p:txBody>
          <a:bodyPr/>
          <a:lstStyle/>
          <a:p>
            <a:r>
              <a:rPr lang="en-US" dirty="0"/>
              <a:t>JTC-24 and EU-funded projects</a:t>
            </a:r>
          </a:p>
        </p:txBody>
      </p:sp>
      <p:sp>
        <p:nvSpPr>
          <p:cNvPr id="5" name="Ellipse 4"/>
          <p:cNvSpPr/>
          <p:nvPr/>
        </p:nvSpPr>
        <p:spPr>
          <a:xfrm>
            <a:off x="2372710" y="2362901"/>
            <a:ext cx="2995449" cy="264860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Ellipse 5"/>
          <p:cNvSpPr/>
          <p:nvPr/>
        </p:nvSpPr>
        <p:spPr>
          <a:xfrm>
            <a:off x="7465368" y="2362901"/>
            <a:ext cx="2995449" cy="264860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 name="Image 6"/>
          <p:cNvPicPr>
            <a:picLocks noChangeAspect="1"/>
          </p:cNvPicPr>
          <p:nvPr/>
        </p:nvPicPr>
        <p:blipFill>
          <a:blip r:embed="rId3">
            <a:clrChange>
              <a:clrFrom>
                <a:srgbClr val="FFFFFF"/>
              </a:clrFrom>
              <a:clrTo>
                <a:srgbClr val="FFFFFF">
                  <a:alpha val="0"/>
                </a:srgbClr>
              </a:clrTo>
            </a:clrChange>
          </a:blip>
          <a:stretch>
            <a:fillRect/>
          </a:stretch>
        </p:blipFill>
        <p:spPr>
          <a:xfrm>
            <a:off x="3333826" y="4225081"/>
            <a:ext cx="1073205" cy="558829"/>
          </a:xfrm>
          <a:prstGeom prst="rect">
            <a:avLst/>
          </a:prstGeom>
        </p:spPr>
      </p:pic>
      <p:pic>
        <p:nvPicPr>
          <p:cNvPr id="8" name="Image 7"/>
          <p:cNvPicPr>
            <a:picLocks noChangeAspect="1"/>
          </p:cNvPicPr>
          <p:nvPr/>
        </p:nvPicPr>
        <p:blipFill>
          <a:blip r:embed="rId4">
            <a:clrChange>
              <a:clrFrom>
                <a:srgbClr val="FFFFFF"/>
              </a:clrFrom>
              <a:clrTo>
                <a:srgbClr val="FFFFFF">
                  <a:alpha val="0"/>
                </a:srgbClr>
              </a:clrTo>
            </a:clrChange>
          </a:blip>
          <a:stretch>
            <a:fillRect/>
          </a:stretch>
        </p:blipFill>
        <p:spPr>
          <a:xfrm>
            <a:off x="2655927" y="2629555"/>
            <a:ext cx="2429007" cy="1057649"/>
          </a:xfrm>
          <a:prstGeom prst="rect">
            <a:avLst/>
          </a:prstGeom>
        </p:spPr>
      </p:pic>
      <p:sp>
        <p:nvSpPr>
          <p:cNvPr id="9" name="Rectangle 8"/>
          <p:cNvSpPr/>
          <p:nvPr/>
        </p:nvSpPr>
        <p:spPr>
          <a:xfrm>
            <a:off x="3075981" y="3609508"/>
            <a:ext cx="1588897" cy="523220"/>
          </a:xfrm>
          <a:prstGeom prst="rect">
            <a:avLst/>
          </a:prstGeom>
        </p:spPr>
        <p:txBody>
          <a:bodyPr wrap="none">
            <a:spAutoFit/>
          </a:bodyPr>
          <a:lstStyle/>
          <a:p>
            <a:r>
              <a:rPr lang="en-US" sz="1400" b="1" dirty="0">
                <a:solidFill>
                  <a:schemeClr val="accent2"/>
                </a:solidFill>
              </a:rPr>
              <a:t>&gt; 100 projects</a:t>
            </a:r>
          </a:p>
          <a:p>
            <a:r>
              <a:rPr lang="en-US" sz="1400" b="1" dirty="0">
                <a:solidFill>
                  <a:schemeClr val="accent2"/>
                </a:solidFill>
              </a:rPr>
              <a:t>&gt; 100M€ funding</a:t>
            </a:r>
          </a:p>
        </p:txBody>
      </p:sp>
      <p:sp>
        <p:nvSpPr>
          <p:cNvPr id="10" name="Rectangle 9"/>
          <p:cNvSpPr/>
          <p:nvPr/>
        </p:nvSpPr>
        <p:spPr>
          <a:xfrm>
            <a:off x="7941017" y="3502538"/>
            <a:ext cx="2044149" cy="369332"/>
          </a:xfrm>
          <a:prstGeom prst="rect">
            <a:avLst/>
          </a:prstGeom>
        </p:spPr>
        <p:txBody>
          <a:bodyPr wrap="none">
            <a:spAutoFit/>
          </a:bodyPr>
          <a:lstStyle/>
          <a:p>
            <a:r>
              <a:rPr lang="en-US" b="1" dirty="0">
                <a:solidFill>
                  <a:schemeClr val="accent2"/>
                </a:solidFill>
              </a:rPr>
              <a:t>CEN/CLC JTC-24</a:t>
            </a:r>
          </a:p>
        </p:txBody>
      </p:sp>
      <p:sp>
        <p:nvSpPr>
          <p:cNvPr id="11" name="Rectangle à coins arrondis 10"/>
          <p:cNvSpPr/>
          <p:nvPr/>
        </p:nvSpPr>
        <p:spPr>
          <a:xfrm>
            <a:off x="1810512" y="1593771"/>
            <a:ext cx="8924544"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European Commission</a:t>
            </a:r>
          </a:p>
        </p:txBody>
      </p:sp>
      <p:sp>
        <p:nvSpPr>
          <p:cNvPr id="12" name="Forme libre 11"/>
          <p:cNvSpPr/>
          <p:nvPr/>
        </p:nvSpPr>
        <p:spPr>
          <a:xfrm>
            <a:off x="5257800" y="2921000"/>
            <a:ext cx="2258568" cy="320040"/>
          </a:xfrm>
          <a:custGeom>
            <a:avLst/>
            <a:gdLst>
              <a:gd name="connsiteX0" fmla="*/ 0 w 2258568"/>
              <a:gd name="connsiteY0" fmla="*/ 438943 h 457231"/>
              <a:gd name="connsiteX1" fmla="*/ 1143000 w 2258568"/>
              <a:gd name="connsiteY1" fmla="*/ 31 h 457231"/>
              <a:gd name="connsiteX2" fmla="*/ 2258568 w 2258568"/>
              <a:gd name="connsiteY2" fmla="*/ 457231 h 457231"/>
            </a:gdLst>
            <a:ahLst/>
            <a:cxnLst>
              <a:cxn ang="0">
                <a:pos x="connsiteX0" y="connsiteY0"/>
              </a:cxn>
              <a:cxn ang="0">
                <a:pos x="connsiteX1" y="connsiteY1"/>
              </a:cxn>
              <a:cxn ang="0">
                <a:pos x="connsiteX2" y="connsiteY2"/>
              </a:cxn>
            </a:cxnLst>
            <a:rect l="l" t="t" r="r" b="b"/>
            <a:pathLst>
              <a:path w="2258568" h="457231">
                <a:moveTo>
                  <a:pt x="0" y="438943"/>
                </a:moveTo>
                <a:cubicBezTo>
                  <a:pt x="383286" y="217963"/>
                  <a:pt x="766572" y="-3017"/>
                  <a:pt x="1143000" y="31"/>
                </a:cubicBezTo>
                <a:cubicBezTo>
                  <a:pt x="1519428" y="3079"/>
                  <a:pt x="1888998" y="230155"/>
                  <a:pt x="2258568" y="457231"/>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rme libre 12"/>
          <p:cNvSpPr/>
          <p:nvPr/>
        </p:nvSpPr>
        <p:spPr>
          <a:xfrm flipH="1" flipV="1">
            <a:off x="5257800" y="4164242"/>
            <a:ext cx="2258568" cy="320040"/>
          </a:xfrm>
          <a:custGeom>
            <a:avLst/>
            <a:gdLst>
              <a:gd name="connsiteX0" fmla="*/ 0 w 2258568"/>
              <a:gd name="connsiteY0" fmla="*/ 438943 h 457231"/>
              <a:gd name="connsiteX1" fmla="*/ 1143000 w 2258568"/>
              <a:gd name="connsiteY1" fmla="*/ 31 h 457231"/>
              <a:gd name="connsiteX2" fmla="*/ 2258568 w 2258568"/>
              <a:gd name="connsiteY2" fmla="*/ 457231 h 457231"/>
            </a:gdLst>
            <a:ahLst/>
            <a:cxnLst>
              <a:cxn ang="0">
                <a:pos x="connsiteX0" y="connsiteY0"/>
              </a:cxn>
              <a:cxn ang="0">
                <a:pos x="connsiteX1" y="connsiteY1"/>
              </a:cxn>
              <a:cxn ang="0">
                <a:pos x="connsiteX2" y="connsiteY2"/>
              </a:cxn>
            </a:cxnLst>
            <a:rect l="l" t="t" r="r" b="b"/>
            <a:pathLst>
              <a:path w="2258568" h="457231">
                <a:moveTo>
                  <a:pt x="0" y="438943"/>
                </a:moveTo>
                <a:cubicBezTo>
                  <a:pt x="383286" y="217963"/>
                  <a:pt x="766572" y="-3017"/>
                  <a:pt x="1143000" y="31"/>
                </a:cubicBezTo>
                <a:cubicBezTo>
                  <a:pt x="1519428" y="3079"/>
                  <a:pt x="1888998" y="230155"/>
                  <a:pt x="2258568" y="457231"/>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230814" y="2612803"/>
            <a:ext cx="2430474" cy="307777"/>
          </a:xfrm>
          <a:prstGeom prst="rect">
            <a:avLst/>
          </a:prstGeom>
        </p:spPr>
        <p:txBody>
          <a:bodyPr wrap="none">
            <a:spAutoFit/>
          </a:bodyPr>
          <a:lstStyle/>
          <a:p>
            <a:r>
              <a:rPr lang="en-US" sz="1400" b="1" dirty="0">
                <a:solidFill>
                  <a:schemeClr val="accent2"/>
                </a:solidFill>
              </a:rPr>
              <a:t>Provides input &amp; feedback</a:t>
            </a:r>
          </a:p>
        </p:txBody>
      </p:sp>
      <p:sp>
        <p:nvSpPr>
          <p:cNvPr id="16" name="Rectangle 15"/>
          <p:cNvSpPr/>
          <p:nvPr/>
        </p:nvSpPr>
        <p:spPr>
          <a:xfrm>
            <a:off x="5479190" y="4488288"/>
            <a:ext cx="2050105" cy="307777"/>
          </a:xfrm>
          <a:prstGeom prst="rect">
            <a:avLst/>
          </a:prstGeom>
        </p:spPr>
        <p:txBody>
          <a:bodyPr wrap="square">
            <a:spAutoFit/>
          </a:bodyPr>
          <a:lstStyle/>
          <a:p>
            <a:pPr algn="ctr"/>
            <a:r>
              <a:rPr lang="en-US" sz="1400" b="1" dirty="0">
                <a:solidFill>
                  <a:schemeClr val="accent2"/>
                </a:solidFill>
              </a:rPr>
              <a:t>Draft standards</a:t>
            </a:r>
          </a:p>
        </p:txBody>
      </p:sp>
      <p:sp>
        <p:nvSpPr>
          <p:cNvPr id="17" name="Rectangle 16"/>
          <p:cNvSpPr/>
          <p:nvPr/>
        </p:nvSpPr>
        <p:spPr>
          <a:xfrm>
            <a:off x="1544549" y="4263776"/>
            <a:ext cx="1300222" cy="738664"/>
          </a:xfrm>
          <a:prstGeom prst="rect">
            <a:avLst/>
          </a:prstGeom>
        </p:spPr>
        <p:txBody>
          <a:bodyPr wrap="square">
            <a:spAutoFit/>
          </a:bodyPr>
          <a:lstStyle/>
          <a:p>
            <a:r>
              <a:rPr lang="en-US" sz="1400" b="1" dirty="0">
                <a:solidFill>
                  <a:schemeClr val="accent2"/>
                </a:solidFill>
              </a:rPr>
              <a:t>Industrial Test-beds</a:t>
            </a:r>
          </a:p>
          <a:p>
            <a:r>
              <a:rPr lang="en-US" sz="1400" b="1" dirty="0">
                <a:solidFill>
                  <a:schemeClr val="accent2"/>
                </a:solidFill>
              </a:rPr>
              <a:t>(TRL 4 – 9)</a:t>
            </a:r>
          </a:p>
        </p:txBody>
      </p:sp>
      <p:sp>
        <p:nvSpPr>
          <p:cNvPr id="18" name="Double flèche verticale 17"/>
          <p:cNvSpPr/>
          <p:nvPr/>
        </p:nvSpPr>
        <p:spPr>
          <a:xfrm>
            <a:off x="3736571" y="1939578"/>
            <a:ext cx="360000" cy="648000"/>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Double flèche verticale 18"/>
          <p:cNvSpPr/>
          <p:nvPr/>
        </p:nvSpPr>
        <p:spPr>
          <a:xfrm>
            <a:off x="8829233" y="1939578"/>
            <a:ext cx="360000" cy="648000"/>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Ellipse 19"/>
          <p:cNvSpPr/>
          <p:nvPr/>
        </p:nvSpPr>
        <p:spPr>
          <a:xfrm>
            <a:off x="2001371" y="5208815"/>
            <a:ext cx="3738114" cy="1295680"/>
          </a:xfrm>
          <a:prstGeom prst="ellipse">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Input from industry and societal stakeholders</a:t>
            </a:r>
          </a:p>
        </p:txBody>
      </p:sp>
      <p:sp>
        <p:nvSpPr>
          <p:cNvPr id="22" name="Bouée 21"/>
          <p:cNvSpPr/>
          <p:nvPr/>
        </p:nvSpPr>
        <p:spPr>
          <a:xfrm>
            <a:off x="3472427" y="4856964"/>
            <a:ext cx="825253" cy="675898"/>
          </a:xfrm>
          <a:prstGeom prst="donut">
            <a:avLst>
              <a:gd name="adj" fmla="val 12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Flèche droite 22"/>
          <p:cNvSpPr/>
          <p:nvPr/>
        </p:nvSpPr>
        <p:spPr>
          <a:xfrm rot="8211942">
            <a:off x="4072399" y="5233181"/>
            <a:ext cx="183919" cy="286038"/>
          </a:xfrm>
          <a:prstGeom prst="rightArrow">
            <a:avLst>
              <a:gd name="adj1" fmla="val 64008"/>
              <a:gd name="adj2"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Bouée 23"/>
          <p:cNvSpPr/>
          <p:nvPr/>
        </p:nvSpPr>
        <p:spPr>
          <a:xfrm>
            <a:off x="8635537" y="4842054"/>
            <a:ext cx="825253" cy="675898"/>
          </a:xfrm>
          <a:prstGeom prst="donut">
            <a:avLst>
              <a:gd name="adj" fmla="val 12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Flèche droite 24"/>
          <p:cNvSpPr/>
          <p:nvPr/>
        </p:nvSpPr>
        <p:spPr>
          <a:xfrm rot="8211942">
            <a:off x="9235509" y="5218271"/>
            <a:ext cx="183919" cy="286038"/>
          </a:xfrm>
          <a:prstGeom prst="rightArrow">
            <a:avLst>
              <a:gd name="adj1" fmla="val 64008"/>
              <a:gd name="adj2"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933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CIRPASS-2 Architecture process</a:t>
            </a:r>
          </a:p>
        </p:txBody>
      </p:sp>
      <p:pic>
        <p:nvPicPr>
          <p:cNvPr id="4" name="Graphic 3" descr="Qr Code with solid fill">
            <a:extLst>
              <a:ext uri="{FF2B5EF4-FFF2-40B4-BE49-F238E27FC236}">
                <a16:creationId xmlns:a16="http://schemas.microsoft.com/office/drawing/2014/main" id="{F5889FB2-5F44-ADCE-E941-5643DBBFD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4860" y="2788009"/>
            <a:ext cx="432000" cy="432000"/>
          </a:xfrm>
          <a:prstGeom prst="rect">
            <a:avLst/>
          </a:prstGeom>
        </p:spPr>
      </p:pic>
      <p:pic>
        <p:nvPicPr>
          <p:cNvPr id="3" name="Graphic 2" descr="Cmd Terminal with solid fill">
            <a:extLst>
              <a:ext uri="{FF2B5EF4-FFF2-40B4-BE49-F238E27FC236}">
                <a16:creationId xmlns:a16="http://schemas.microsoft.com/office/drawing/2014/main" id="{EA0287A7-62AC-19D7-DC70-B92827C25D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96860" y="2788009"/>
            <a:ext cx="432000" cy="432000"/>
          </a:xfrm>
          <a:prstGeom prst="rect">
            <a:avLst/>
          </a:prstGeom>
        </p:spPr>
      </p:pic>
      <p:pic>
        <p:nvPicPr>
          <p:cNvPr id="14" name="Graphic 13" descr="Cause And Effect with solid fill">
            <a:extLst>
              <a:ext uri="{FF2B5EF4-FFF2-40B4-BE49-F238E27FC236}">
                <a16:creationId xmlns:a16="http://schemas.microsoft.com/office/drawing/2014/main" id="{A769DB41-99E1-9C93-25BC-ADD90AA87E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27436" y="2724807"/>
            <a:ext cx="561695" cy="561695"/>
          </a:xfrm>
          <a:prstGeom prst="rect">
            <a:avLst/>
          </a:prstGeom>
        </p:spPr>
      </p:pic>
      <p:pic>
        <p:nvPicPr>
          <p:cNvPr id="21" name="Graphic 20" descr="Court with solid fill">
            <a:extLst>
              <a:ext uri="{FF2B5EF4-FFF2-40B4-BE49-F238E27FC236}">
                <a16:creationId xmlns:a16="http://schemas.microsoft.com/office/drawing/2014/main" id="{A8747569-2267-79D8-C5A5-013223F694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3855" y="1929059"/>
            <a:ext cx="432000" cy="432000"/>
          </a:xfrm>
          <a:prstGeom prst="rect">
            <a:avLst/>
          </a:prstGeom>
        </p:spPr>
      </p:pic>
      <p:pic>
        <p:nvPicPr>
          <p:cNvPr id="27" name="Graphic 26" descr="Document with solid fill">
            <a:extLst>
              <a:ext uri="{FF2B5EF4-FFF2-40B4-BE49-F238E27FC236}">
                <a16:creationId xmlns:a16="http://schemas.microsoft.com/office/drawing/2014/main" id="{AE1EFC54-FA91-8F0B-7752-92B1394A4A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07015" y="1929544"/>
            <a:ext cx="432000" cy="432000"/>
          </a:xfrm>
          <a:prstGeom prst="rect">
            <a:avLst/>
          </a:prstGeom>
        </p:spPr>
      </p:pic>
      <p:sp>
        <p:nvSpPr>
          <p:cNvPr id="28" name="TextBox 27">
            <a:extLst>
              <a:ext uri="{FF2B5EF4-FFF2-40B4-BE49-F238E27FC236}">
                <a16:creationId xmlns:a16="http://schemas.microsoft.com/office/drawing/2014/main" id="{953F2F9C-4AB6-88FE-6102-7B762802FE4F}"/>
              </a:ext>
            </a:extLst>
          </p:cNvPr>
          <p:cNvSpPr txBox="1"/>
          <p:nvPr/>
        </p:nvSpPr>
        <p:spPr>
          <a:xfrm>
            <a:off x="889700" y="2383588"/>
            <a:ext cx="1555743" cy="1077218"/>
          </a:xfrm>
          <a:prstGeom prst="rect">
            <a:avLst/>
          </a:prstGeom>
          <a:noFill/>
        </p:spPr>
        <p:txBody>
          <a:bodyPr wrap="square" rtlCol="0">
            <a:spAutoFit/>
          </a:bodyPr>
          <a:lstStyle/>
          <a:p>
            <a:pPr algn="ctr"/>
            <a:r>
              <a:rPr lang="nl-NL" sz="1600" b="1" dirty="0">
                <a:solidFill>
                  <a:schemeClr val="accent1"/>
                </a:solidFill>
              </a:rPr>
              <a:t>ESPR</a:t>
            </a:r>
          </a:p>
          <a:p>
            <a:pPr algn="ctr"/>
            <a:r>
              <a:rPr lang="nl-NL" sz="1200" b="1" dirty="0" err="1">
                <a:solidFill>
                  <a:schemeClr val="accent1"/>
                </a:solidFill>
              </a:rPr>
              <a:t>Audience</a:t>
            </a:r>
            <a:r>
              <a:rPr lang="nl-NL" sz="1200" dirty="0">
                <a:solidFill>
                  <a:schemeClr val="accent1"/>
                </a:solidFill>
              </a:rPr>
              <a:t>: </a:t>
            </a:r>
            <a:r>
              <a:rPr lang="nl-NL" sz="1200" dirty="0" err="1">
                <a:solidFill>
                  <a:schemeClr val="accent1"/>
                </a:solidFill>
              </a:rPr>
              <a:t>Lawyers</a:t>
            </a:r>
            <a:r>
              <a:rPr lang="nl-NL" sz="1200" dirty="0">
                <a:solidFill>
                  <a:schemeClr val="accent1"/>
                </a:solidFill>
              </a:rPr>
              <a:t>, Policymakers, </a:t>
            </a:r>
            <a:r>
              <a:rPr lang="nl-NL" sz="1200" dirty="0" err="1">
                <a:solidFill>
                  <a:schemeClr val="accent1"/>
                </a:solidFill>
              </a:rPr>
              <a:t>Industry</a:t>
            </a:r>
            <a:r>
              <a:rPr lang="nl-NL" sz="1200" dirty="0">
                <a:solidFill>
                  <a:schemeClr val="accent1"/>
                </a:solidFill>
              </a:rPr>
              <a:t>, </a:t>
            </a:r>
            <a:r>
              <a:rPr lang="nl-NL" sz="1200" dirty="0" err="1">
                <a:solidFill>
                  <a:schemeClr val="accent1"/>
                </a:solidFill>
              </a:rPr>
              <a:t>Academics</a:t>
            </a:r>
            <a:endParaRPr lang="nl-NL" sz="1200" dirty="0">
              <a:solidFill>
                <a:schemeClr val="accent1"/>
              </a:solidFill>
            </a:endParaRPr>
          </a:p>
        </p:txBody>
      </p:sp>
      <p:pic>
        <p:nvPicPr>
          <p:cNvPr id="29" name="Graphic 28" descr="Document with solid fill">
            <a:extLst>
              <a:ext uri="{FF2B5EF4-FFF2-40B4-BE49-F238E27FC236}">
                <a16:creationId xmlns:a16="http://schemas.microsoft.com/office/drawing/2014/main" id="{77B0A55A-8788-84B9-F487-7B911F8FF8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41747" y="2774371"/>
            <a:ext cx="432000" cy="432000"/>
          </a:xfrm>
          <a:prstGeom prst="rect">
            <a:avLst/>
          </a:prstGeom>
        </p:spPr>
      </p:pic>
      <p:sp>
        <p:nvSpPr>
          <p:cNvPr id="30" name="TextBox 29">
            <a:extLst>
              <a:ext uri="{FF2B5EF4-FFF2-40B4-BE49-F238E27FC236}">
                <a16:creationId xmlns:a16="http://schemas.microsoft.com/office/drawing/2014/main" id="{DCAF6175-2205-FD8A-88E1-C9D598AB33DF}"/>
              </a:ext>
            </a:extLst>
          </p:cNvPr>
          <p:cNvSpPr txBox="1"/>
          <p:nvPr/>
        </p:nvSpPr>
        <p:spPr>
          <a:xfrm>
            <a:off x="2562652" y="3258230"/>
            <a:ext cx="1682896" cy="1384995"/>
          </a:xfrm>
          <a:prstGeom prst="rect">
            <a:avLst/>
          </a:prstGeom>
          <a:noFill/>
        </p:spPr>
        <p:txBody>
          <a:bodyPr wrap="square" rtlCol="0">
            <a:spAutoFit/>
          </a:bodyPr>
          <a:lstStyle/>
          <a:p>
            <a:pPr algn="ctr"/>
            <a:r>
              <a:rPr lang="nl-NL" sz="1600" b="1" dirty="0">
                <a:solidFill>
                  <a:schemeClr val="accent1"/>
                </a:solidFill>
              </a:rPr>
              <a:t>USER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00997F"/>
                </a:solidFill>
                <a:effectLst/>
                <a:uLnTx/>
                <a:uFillTx/>
                <a:latin typeface="Arial" panose="020B0604020202020204"/>
                <a:ea typeface="+mn-ea"/>
                <a:cs typeface="+mn-cs"/>
              </a:rPr>
              <a:t>Audience</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Policymakers, </a:t>
            </a:r>
            <a:r>
              <a:rPr kumimoji="0" lang="nl-NL" sz="1200" b="0" i="0" u="none" strike="noStrike" kern="1200" cap="none" spc="0" normalizeH="0" baseline="0" noProof="0" dirty="0" err="1">
                <a:ln>
                  <a:noFill/>
                </a:ln>
                <a:solidFill>
                  <a:srgbClr val="00997F"/>
                </a:solidFill>
                <a:effectLst/>
                <a:uLnTx/>
                <a:uFillTx/>
                <a:latin typeface="Arial" panose="020B0604020202020204"/>
                <a:ea typeface="+mn-ea"/>
                <a:cs typeface="+mn-cs"/>
              </a:rPr>
              <a:t>Industry</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Developers</a:t>
            </a:r>
          </a:p>
          <a:p>
            <a:pPr algn="ctr"/>
            <a:endParaRPr lang="nl-NL" sz="1600" b="1" dirty="0">
              <a:solidFill>
                <a:schemeClr val="accent1"/>
              </a:solidFill>
            </a:endParaRPr>
          </a:p>
        </p:txBody>
      </p:sp>
      <p:pic>
        <p:nvPicPr>
          <p:cNvPr id="31" name="Graphic 30" descr="Document with solid fill">
            <a:extLst>
              <a:ext uri="{FF2B5EF4-FFF2-40B4-BE49-F238E27FC236}">
                <a16:creationId xmlns:a16="http://schemas.microsoft.com/office/drawing/2014/main" id="{64D7CFF3-7EDB-E9BF-6FB7-8136CA543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14374" y="2789654"/>
            <a:ext cx="432000" cy="432000"/>
          </a:xfrm>
          <a:prstGeom prst="rect">
            <a:avLst/>
          </a:prstGeom>
        </p:spPr>
      </p:pic>
      <p:sp>
        <p:nvSpPr>
          <p:cNvPr id="32" name="TextBox 31">
            <a:extLst>
              <a:ext uri="{FF2B5EF4-FFF2-40B4-BE49-F238E27FC236}">
                <a16:creationId xmlns:a16="http://schemas.microsoft.com/office/drawing/2014/main" id="{AC9E88B3-3977-42D9-F574-63121ECA6D12}"/>
              </a:ext>
            </a:extLst>
          </p:cNvPr>
          <p:cNvSpPr txBox="1"/>
          <p:nvPr/>
        </p:nvSpPr>
        <p:spPr>
          <a:xfrm>
            <a:off x="4518179" y="3258230"/>
            <a:ext cx="1877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dirty="0">
                <a:solidFill>
                  <a:schemeClr val="accent1"/>
                </a:solidFill>
              </a:rPr>
              <a:t>TECHNICAL REQUIREMENTS</a:t>
            </a:r>
            <a:br>
              <a:rPr lang="nl-NL" sz="1600" b="1" dirty="0">
                <a:solidFill>
                  <a:schemeClr val="accent1"/>
                </a:solidFill>
              </a:rPr>
            </a:br>
            <a:r>
              <a:rPr kumimoji="0" lang="nl-NL" sz="1200" b="1" i="0" u="none" strike="noStrike" kern="1200" cap="none" spc="0" normalizeH="0" baseline="0" noProof="0" dirty="0" err="1">
                <a:ln>
                  <a:noFill/>
                </a:ln>
                <a:solidFill>
                  <a:srgbClr val="00997F"/>
                </a:solidFill>
                <a:effectLst/>
                <a:uLnTx/>
                <a:uFillTx/>
                <a:latin typeface="Arial" panose="020B0604020202020204"/>
                <a:ea typeface="+mn-ea"/>
                <a:cs typeface="+mn-cs"/>
              </a:rPr>
              <a:t>Audience</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Developers</a:t>
            </a:r>
          </a:p>
          <a:p>
            <a:pPr algn="ctr"/>
            <a:endParaRPr lang="nl-NL" sz="1600" b="1" dirty="0">
              <a:solidFill>
                <a:schemeClr val="accent1"/>
              </a:solidFill>
            </a:endParaRPr>
          </a:p>
        </p:txBody>
      </p:sp>
      <p:pic>
        <p:nvPicPr>
          <p:cNvPr id="33" name="Graphic 32" descr="Checklist with solid fill">
            <a:extLst>
              <a:ext uri="{FF2B5EF4-FFF2-40B4-BE49-F238E27FC236}">
                <a16:creationId xmlns:a16="http://schemas.microsoft.com/office/drawing/2014/main" id="{6FA0DA13-7D72-A65C-5C06-69B00FE552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5055" y="2799928"/>
            <a:ext cx="432000" cy="432000"/>
          </a:xfrm>
          <a:prstGeom prst="rect">
            <a:avLst/>
          </a:prstGeom>
        </p:spPr>
      </p:pic>
      <p:pic>
        <p:nvPicPr>
          <p:cNvPr id="34" name="Graphic 33" descr="Puzzle pieces with solid fill">
            <a:extLst>
              <a:ext uri="{FF2B5EF4-FFF2-40B4-BE49-F238E27FC236}">
                <a16:creationId xmlns:a16="http://schemas.microsoft.com/office/drawing/2014/main" id="{DC7F8CB3-8BC7-833D-ADB8-822D3784C1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71001" y="2789829"/>
            <a:ext cx="432000" cy="432000"/>
          </a:xfrm>
          <a:prstGeom prst="rect">
            <a:avLst/>
          </a:prstGeom>
        </p:spPr>
      </p:pic>
      <p:pic>
        <p:nvPicPr>
          <p:cNvPr id="35" name="Graphic 34" descr="Document with solid fill">
            <a:extLst>
              <a:ext uri="{FF2B5EF4-FFF2-40B4-BE49-F238E27FC236}">
                <a16:creationId xmlns:a16="http://schemas.microsoft.com/office/drawing/2014/main" id="{DC6AD288-1B65-7245-C955-87A76630B2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55617" y="2805597"/>
            <a:ext cx="432000" cy="432000"/>
          </a:xfrm>
          <a:prstGeom prst="rect">
            <a:avLst/>
          </a:prstGeom>
        </p:spPr>
      </p:pic>
      <p:sp>
        <p:nvSpPr>
          <p:cNvPr id="36" name="TextBox 35">
            <a:extLst>
              <a:ext uri="{FF2B5EF4-FFF2-40B4-BE49-F238E27FC236}">
                <a16:creationId xmlns:a16="http://schemas.microsoft.com/office/drawing/2014/main" id="{86DA49E2-006A-1CBE-5946-0B00AFD9B29E}"/>
              </a:ext>
            </a:extLst>
          </p:cNvPr>
          <p:cNvSpPr txBox="1"/>
          <p:nvPr/>
        </p:nvSpPr>
        <p:spPr>
          <a:xfrm>
            <a:off x="6716740" y="3258230"/>
            <a:ext cx="1877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dirty="0">
                <a:solidFill>
                  <a:schemeClr val="accent1"/>
                </a:solidFill>
              </a:rPr>
              <a:t>REFERENCE ARCHITECTURE</a:t>
            </a:r>
            <a:br>
              <a:rPr lang="nl-NL" sz="1600" b="1" dirty="0">
                <a:solidFill>
                  <a:schemeClr val="accent1"/>
                </a:solidFill>
              </a:rPr>
            </a:br>
            <a:r>
              <a:rPr kumimoji="0" lang="nl-NL" sz="1200" b="1" i="0" u="none" strike="noStrike" kern="1200" cap="none" spc="0" normalizeH="0" baseline="0" noProof="0" dirty="0" err="1">
                <a:ln>
                  <a:noFill/>
                </a:ln>
                <a:solidFill>
                  <a:srgbClr val="00997F"/>
                </a:solidFill>
                <a:effectLst/>
                <a:uLnTx/>
                <a:uFillTx/>
                <a:latin typeface="Arial" panose="020B0604020202020204"/>
                <a:ea typeface="+mn-ea"/>
                <a:cs typeface="+mn-cs"/>
              </a:rPr>
              <a:t>Audience</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Developers</a:t>
            </a:r>
          </a:p>
          <a:p>
            <a:pPr algn="ctr"/>
            <a:endParaRPr lang="nl-NL" sz="1600" b="1" dirty="0">
              <a:solidFill>
                <a:schemeClr val="accent1"/>
              </a:solidFill>
            </a:endParaRPr>
          </a:p>
        </p:txBody>
      </p:sp>
      <p:sp>
        <p:nvSpPr>
          <p:cNvPr id="37" name="TextBox 36">
            <a:extLst>
              <a:ext uri="{FF2B5EF4-FFF2-40B4-BE49-F238E27FC236}">
                <a16:creationId xmlns:a16="http://schemas.microsoft.com/office/drawing/2014/main" id="{BADFBE25-66CA-8B34-8F24-A51DCBC6685A}"/>
              </a:ext>
            </a:extLst>
          </p:cNvPr>
          <p:cNvSpPr txBox="1"/>
          <p:nvPr/>
        </p:nvSpPr>
        <p:spPr>
          <a:xfrm>
            <a:off x="8979109" y="3258231"/>
            <a:ext cx="18777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dirty="0">
                <a:solidFill>
                  <a:schemeClr val="accent1"/>
                </a:solidFill>
              </a:rPr>
              <a:t>DPP SYSTEM</a:t>
            </a:r>
            <a:br>
              <a:rPr lang="nl-NL" sz="1600" b="1" dirty="0">
                <a:solidFill>
                  <a:schemeClr val="accent1"/>
                </a:solidFill>
              </a:rPr>
            </a:br>
            <a:r>
              <a:rPr kumimoji="0" lang="nl-NL" sz="1200" b="1" i="0" u="none" strike="noStrike" kern="1200" cap="none" spc="0" normalizeH="0" baseline="0" noProof="0" dirty="0" err="1">
                <a:ln>
                  <a:noFill/>
                </a:ln>
                <a:solidFill>
                  <a:srgbClr val="00997F"/>
                </a:solidFill>
                <a:effectLst/>
                <a:uLnTx/>
                <a:uFillTx/>
                <a:latin typeface="Arial" panose="020B0604020202020204"/>
                <a:ea typeface="+mn-ea"/>
                <a:cs typeface="+mn-cs"/>
              </a:rPr>
              <a:t>Audience</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a:t>
            </a:r>
            <a:r>
              <a:rPr kumimoji="0" lang="nl-NL" sz="1200" b="0" i="0" u="none" strike="noStrike" kern="1200" cap="none" spc="0" normalizeH="0" baseline="0" noProof="0" dirty="0" err="1">
                <a:ln>
                  <a:noFill/>
                </a:ln>
                <a:solidFill>
                  <a:srgbClr val="00997F"/>
                </a:solidFill>
                <a:effectLst/>
                <a:uLnTx/>
                <a:uFillTx/>
                <a:latin typeface="Arial" panose="020B0604020202020204"/>
                <a:ea typeface="+mn-ea"/>
                <a:cs typeface="+mn-cs"/>
              </a:rPr>
              <a:t>Industry</a:t>
            </a:r>
            <a:r>
              <a:rPr kumimoji="0" lang="nl-NL" sz="1200" b="0" i="0" u="none" strike="noStrike" kern="1200" cap="none" spc="0" normalizeH="0" baseline="0" noProof="0" dirty="0">
                <a:ln>
                  <a:noFill/>
                </a:ln>
                <a:solidFill>
                  <a:srgbClr val="00997F"/>
                </a:solidFill>
                <a:effectLst/>
                <a:uLnTx/>
                <a:uFillTx/>
                <a:latin typeface="Arial" panose="020B0604020202020204"/>
                <a:ea typeface="+mn-ea"/>
                <a:cs typeface="+mn-cs"/>
              </a:rPr>
              <a:t>, Developers, DPP users</a:t>
            </a:r>
          </a:p>
        </p:txBody>
      </p:sp>
      <p:sp>
        <p:nvSpPr>
          <p:cNvPr id="40" name="Rectangle 39">
            <a:extLst>
              <a:ext uri="{FF2B5EF4-FFF2-40B4-BE49-F238E27FC236}">
                <a16:creationId xmlns:a16="http://schemas.microsoft.com/office/drawing/2014/main" id="{E73494C9-CD00-9750-0763-4BC292D743BE}"/>
              </a:ext>
            </a:extLst>
          </p:cNvPr>
          <p:cNvSpPr/>
          <p:nvPr/>
        </p:nvSpPr>
        <p:spPr>
          <a:xfrm>
            <a:off x="2537347" y="2184664"/>
            <a:ext cx="6409098" cy="2281954"/>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67410B-A0B5-37C9-18C7-C265A3ACEEC7}"/>
              </a:ext>
            </a:extLst>
          </p:cNvPr>
          <p:cNvSpPr txBox="1"/>
          <p:nvPr/>
        </p:nvSpPr>
        <p:spPr>
          <a:xfrm>
            <a:off x="5025055" y="5935971"/>
            <a:ext cx="1502531" cy="646331"/>
          </a:xfrm>
          <a:prstGeom prst="rect">
            <a:avLst/>
          </a:prstGeom>
          <a:noFill/>
        </p:spPr>
        <p:txBody>
          <a:bodyPr wrap="square" rtlCol="0">
            <a:spAutoFit/>
          </a:bodyPr>
          <a:lstStyle/>
          <a:p>
            <a:pPr algn="ctr"/>
            <a:r>
              <a:rPr lang="nl-NL" b="1" i="1" dirty="0">
                <a:solidFill>
                  <a:schemeClr val="accent1"/>
                </a:solidFill>
              </a:rPr>
              <a:t>CIRPASS-2 pilots</a:t>
            </a:r>
          </a:p>
        </p:txBody>
      </p:sp>
      <p:sp>
        <p:nvSpPr>
          <p:cNvPr id="45" name="Isosceles Triangle 44">
            <a:extLst>
              <a:ext uri="{FF2B5EF4-FFF2-40B4-BE49-F238E27FC236}">
                <a16:creationId xmlns:a16="http://schemas.microsoft.com/office/drawing/2014/main" id="{D7EE36A9-3564-92C5-F62E-4730FECCDED0}"/>
              </a:ext>
            </a:extLst>
          </p:cNvPr>
          <p:cNvSpPr/>
          <p:nvPr/>
        </p:nvSpPr>
        <p:spPr>
          <a:xfrm rot="5400000">
            <a:off x="2301434" y="2342550"/>
            <a:ext cx="144000" cy="144000"/>
          </a:xfrm>
          <a:prstGeom prs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D58C2500-E39A-3A66-D432-67F57AA51D3D}"/>
              </a:ext>
            </a:extLst>
          </p:cNvPr>
          <p:cNvSpPr/>
          <p:nvPr/>
        </p:nvSpPr>
        <p:spPr>
          <a:xfrm rot="5400000">
            <a:off x="4418032" y="2958782"/>
            <a:ext cx="144000" cy="144000"/>
          </a:xfrm>
          <a:prstGeom prs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D66ACA93-DBB7-8B38-4315-62986ACA9347}"/>
              </a:ext>
            </a:extLst>
          </p:cNvPr>
          <p:cNvSpPr/>
          <p:nvPr/>
        </p:nvSpPr>
        <p:spPr>
          <a:xfrm rot="5400000">
            <a:off x="6534630" y="2958782"/>
            <a:ext cx="144000" cy="144000"/>
          </a:xfrm>
          <a:prstGeom prs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8FBD9725-38C4-28DC-244B-FB4A968AF969}"/>
              </a:ext>
            </a:extLst>
          </p:cNvPr>
          <p:cNvSpPr/>
          <p:nvPr/>
        </p:nvSpPr>
        <p:spPr>
          <a:xfrm rot="5400000">
            <a:off x="8642801" y="3186230"/>
            <a:ext cx="144000" cy="144000"/>
          </a:xfrm>
          <a:prstGeom prs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onnector: Curved 51">
            <a:extLst>
              <a:ext uri="{FF2B5EF4-FFF2-40B4-BE49-F238E27FC236}">
                <a16:creationId xmlns:a16="http://schemas.microsoft.com/office/drawing/2014/main" id="{954C7783-3209-5348-D00D-D5E6E492F9A9}"/>
              </a:ext>
            </a:extLst>
          </p:cNvPr>
          <p:cNvCxnSpPr>
            <a:cxnSpLocks/>
            <a:stCxn id="43" idx="1"/>
            <a:endCxn id="30" idx="1"/>
          </p:cNvCxnSpPr>
          <p:nvPr/>
        </p:nvCxnSpPr>
        <p:spPr>
          <a:xfrm rot="10800000">
            <a:off x="2562653" y="3950729"/>
            <a:ext cx="2462403" cy="2308409"/>
          </a:xfrm>
          <a:prstGeom prst="curvedConnector3">
            <a:avLst>
              <a:gd name="adj1" fmla="val 150174"/>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54" name="Connector: Curved 53">
            <a:extLst>
              <a:ext uri="{FF2B5EF4-FFF2-40B4-BE49-F238E27FC236}">
                <a16:creationId xmlns:a16="http://schemas.microsoft.com/office/drawing/2014/main" id="{D5EFE5F6-E49D-FB2A-37F6-CFCA29D9C71C}"/>
              </a:ext>
            </a:extLst>
          </p:cNvPr>
          <p:cNvCxnSpPr>
            <a:cxnSpLocks/>
            <a:stCxn id="43" idx="3"/>
            <a:endCxn id="37" idx="2"/>
          </p:cNvCxnSpPr>
          <p:nvPr/>
        </p:nvCxnSpPr>
        <p:spPr>
          <a:xfrm flipV="1">
            <a:off x="6527586" y="3966117"/>
            <a:ext cx="3390400" cy="2293020"/>
          </a:xfrm>
          <a:prstGeom prst="curvedConnector2">
            <a:avLst/>
          </a:prstGeom>
          <a:ln>
            <a:headEnd type="triangle"/>
            <a:tailEnd type="none" w="lg"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62A15D2-CB04-9003-11D7-E5559129E35B}"/>
              </a:ext>
            </a:extLst>
          </p:cNvPr>
          <p:cNvSpPr txBox="1"/>
          <p:nvPr/>
        </p:nvSpPr>
        <p:spPr>
          <a:xfrm>
            <a:off x="7057261" y="6308209"/>
            <a:ext cx="5134739" cy="369332"/>
          </a:xfrm>
          <a:prstGeom prst="rect">
            <a:avLst/>
          </a:prstGeom>
          <a:noFill/>
        </p:spPr>
        <p:txBody>
          <a:bodyPr wrap="none" rtlCol="0">
            <a:spAutoFit/>
          </a:bodyPr>
          <a:lstStyle/>
          <a:p>
            <a:r>
              <a:rPr lang="nl-NL" dirty="0"/>
              <a:t>Read </a:t>
            </a:r>
            <a:r>
              <a:rPr lang="nl-NL" dirty="0" err="1"/>
              <a:t>the</a:t>
            </a:r>
            <a:r>
              <a:rPr lang="nl-NL" dirty="0"/>
              <a:t> user </a:t>
            </a:r>
            <a:r>
              <a:rPr lang="nl-NL" dirty="0" err="1"/>
              <a:t>stories</a:t>
            </a:r>
            <a:r>
              <a:rPr lang="nl-NL" dirty="0"/>
              <a:t>: </a:t>
            </a:r>
            <a:r>
              <a:rPr lang="nl-NL" dirty="0">
                <a:hlinkClick r:id="rId17"/>
              </a:rPr>
              <a:t>Project </a:t>
            </a:r>
            <a:r>
              <a:rPr lang="nl-NL" dirty="0" err="1">
                <a:hlinkClick r:id="rId17"/>
              </a:rPr>
              <a:t>results</a:t>
            </a:r>
            <a:r>
              <a:rPr lang="nl-NL" dirty="0">
                <a:hlinkClick r:id="rId17"/>
              </a:rPr>
              <a:t> – Cirpass2</a:t>
            </a:r>
            <a:endParaRPr lang="nl-NL" dirty="0"/>
          </a:p>
        </p:txBody>
      </p:sp>
    </p:spTree>
    <p:extLst>
      <p:ext uri="{BB962C8B-B14F-4D97-AF65-F5344CB8AC3E}">
        <p14:creationId xmlns:p14="http://schemas.microsoft.com/office/powerpoint/2010/main" val="277453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3770-62CF-3D30-DD51-9893C2D92F46}"/>
              </a:ext>
            </a:extLst>
          </p:cNvPr>
          <p:cNvSpPr>
            <a:spLocks noGrp="1"/>
          </p:cNvSpPr>
          <p:nvPr>
            <p:ph type="title"/>
          </p:nvPr>
        </p:nvSpPr>
        <p:spPr/>
        <p:txBody>
          <a:bodyPr/>
          <a:lstStyle/>
          <a:p>
            <a:r>
              <a:rPr lang="en-US" dirty="0"/>
              <a:t>Is the DPP system a data space?</a:t>
            </a:r>
            <a:endParaRPr lang="nl-NL" dirty="0"/>
          </a:p>
        </p:txBody>
      </p:sp>
      <p:sp>
        <p:nvSpPr>
          <p:cNvPr id="3" name="Content Placeholder 2">
            <a:extLst>
              <a:ext uri="{FF2B5EF4-FFF2-40B4-BE49-F238E27FC236}">
                <a16:creationId xmlns:a16="http://schemas.microsoft.com/office/drawing/2014/main" id="{61ED5C67-6C32-00BB-2C33-E1B4A17C4A34}"/>
              </a:ext>
            </a:extLst>
          </p:cNvPr>
          <p:cNvSpPr>
            <a:spLocks noGrp="1"/>
          </p:cNvSpPr>
          <p:nvPr>
            <p:ph idx="1"/>
          </p:nvPr>
        </p:nvSpPr>
        <p:spPr/>
        <p:txBody>
          <a:bodyPr/>
          <a:lstStyle/>
          <a:p>
            <a:pPr marL="0" indent="0">
              <a:buNone/>
            </a:pPr>
            <a:r>
              <a:rPr lang="en-US" b="0" i="1" dirty="0">
                <a:solidFill>
                  <a:srgbClr val="111111"/>
                </a:solidFill>
                <a:effectLst/>
                <a:latin typeface="Arial" panose="020B0604020202020204" pitchFamily="34" charset="0"/>
              </a:rPr>
              <a:t>What is a dataspace (DSSC.eu)</a:t>
            </a:r>
            <a:r>
              <a:rPr lang="en-US" i="1" dirty="0">
                <a:solidFill>
                  <a:srgbClr val="111111"/>
                </a:solidFill>
                <a:latin typeface="Arial" panose="020B0604020202020204" pitchFamily="34" charset="0"/>
              </a:rPr>
              <a:t>?</a:t>
            </a:r>
            <a:endParaRPr lang="en-US" b="0" i="1" dirty="0">
              <a:solidFill>
                <a:srgbClr val="111111"/>
              </a:solidFill>
              <a:effectLst/>
              <a:latin typeface="Arial" panose="020B0604020202020204" pitchFamily="34" charset="0"/>
            </a:endParaRPr>
          </a:p>
          <a:p>
            <a:pPr marL="0" indent="0">
              <a:buNone/>
            </a:pPr>
            <a:endParaRPr lang="en-US" b="0" i="1" dirty="0">
              <a:solidFill>
                <a:srgbClr val="111111"/>
              </a:solidFill>
              <a:effectLst/>
              <a:latin typeface="Arial" panose="020B0604020202020204" pitchFamily="34" charset="0"/>
            </a:endParaRPr>
          </a:p>
          <a:p>
            <a:pPr marL="0" indent="0">
              <a:buNone/>
            </a:pPr>
            <a:endParaRPr lang="en-US" i="1" dirty="0">
              <a:solidFill>
                <a:srgbClr val="111111"/>
              </a:solidFill>
              <a:latin typeface="Arial" panose="020B0604020202020204" pitchFamily="34" charset="0"/>
            </a:endParaRPr>
          </a:p>
          <a:p>
            <a:pPr marL="0" indent="0">
              <a:buNone/>
            </a:pPr>
            <a:r>
              <a:rPr lang="en-US" b="0" i="1" dirty="0">
                <a:solidFill>
                  <a:srgbClr val="111111"/>
                </a:solidFill>
                <a:effectLst/>
                <a:latin typeface="Arial" panose="020B0604020202020204" pitchFamily="34" charset="0"/>
              </a:rPr>
              <a:t>“Interoperable framework, based on common governance principles, standards, practices and enabling services, that enables trusted data transactions between participants.”</a:t>
            </a:r>
          </a:p>
          <a:p>
            <a:endParaRPr lang="en-US" i="1" dirty="0">
              <a:solidFill>
                <a:srgbClr val="111111"/>
              </a:solidFill>
              <a:latin typeface="Arial" panose="020B0604020202020204" pitchFamily="34" charset="0"/>
            </a:endParaRPr>
          </a:p>
        </p:txBody>
      </p:sp>
    </p:spTree>
    <p:extLst>
      <p:ext uri="{BB962C8B-B14F-4D97-AF65-F5344CB8AC3E}">
        <p14:creationId xmlns:p14="http://schemas.microsoft.com/office/powerpoint/2010/main" val="251971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3770-62CF-3D30-DD51-9893C2D92F46}"/>
              </a:ext>
            </a:extLst>
          </p:cNvPr>
          <p:cNvSpPr>
            <a:spLocks noGrp="1"/>
          </p:cNvSpPr>
          <p:nvPr>
            <p:ph type="title"/>
          </p:nvPr>
        </p:nvSpPr>
        <p:spPr/>
        <p:txBody>
          <a:bodyPr/>
          <a:lstStyle/>
          <a:p>
            <a:r>
              <a:rPr lang="en-US" dirty="0"/>
              <a:t>Is the DPP system a data space?</a:t>
            </a:r>
            <a:endParaRPr lang="nl-NL" dirty="0"/>
          </a:p>
        </p:txBody>
      </p:sp>
      <p:sp>
        <p:nvSpPr>
          <p:cNvPr id="3" name="Content Placeholder 2">
            <a:extLst>
              <a:ext uri="{FF2B5EF4-FFF2-40B4-BE49-F238E27FC236}">
                <a16:creationId xmlns:a16="http://schemas.microsoft.com/office/drawing/2014/main" id="{61ED5C67-6C32-00BB-2C33-E1B4A17C4A34}"/>
              </a:ext>
            </a:extLst>
          </p:cNvPr>
          <p:cNvSpPr>
            <a:spLocks noGrp="1"/>
          </p:cNvSpPr>
          <p:nvPr>
            <p:ph idx="1"/>
          </p:nvPr>
        </p:nvSpPr>
        <p:spPr/>
        <p:txBody>
          <a:bodyPr/>
          <a:lstStyle/>
          <a:p>
            <a:pPr marL="0" indent="0">
              <a:buNone/>
            </a:pPr>
            <a:r>
              <a:rPr lang="en-US" b="0" i="1" dirty="0">
                <a:solidFill>
                  <a:srgbClr val="111111"/>
                </a:solidFill>
                <a:effectLst/>
                <a:latin typeface="Arial" panose="020B0604020202020204" pitchFamily="34" charset="0"/>
              </a:rPr>
              <a:t>What is a dataspace (DSSC.eu)</a:t>
            </a:r>
            <a:r>
              <a:rPr lang="en-US" i="1" dirty="0">
                <a:solidFill>
                  <a:srgbClr val="111111"/>
                </a:solidFill>
                <a:latin typeface="Arial" panose="020B0604020202020204" pitchFamily="34" charset="0"/>
              </a:rPr>
              <a:t>?</a:t>
            </a:r>
            <a:endParaRPr lang="en-US" b="0" i="1" dirty="0">
              <a:solidFill>
                <a:srgbClr val="111111"/>
              </a:solidFill>
              <a:effectLst/>
              <a:latin typeface="Arial" panose="020B0604020202020204" pitchFamily="34" charset="0"/>
            </a:endParaRPr>
          </a:p>
          <a:p>
            <a:pPr marL="0" indent="0">
              <a:buNone/>
            </a:pPr>
            <a:endParaRPr lang="en-US" b="0" i="1" dirty="0">
              <a:solidFill>
                <a:srgbClr val="111111"/>
              </a:solidFill>
              <a:effectLst/>
              <a:latin typeface="Arial" panose="020B0604020202020204" pitchFamily="34" charset="0"/>
            </a:endParaRPr>
          </a:p>
          <a:p>
            <a:pPr marL="0" indent="0">
              <a:buNone/>
            </a:pPr>
            <a:endParaRPr lang="en-US" i="1" dirty="0">
              <a:solidFill>
                <a:srgbClr val="111111"/>
              </a:solidFill>
              <a:latin typeface="Arial" panose="020B0604020202020204" pitchFamily="34" charset="0"/>
            </a:endParaRPr>
          </a:p>
          <a:p>
            <a:pPr marL="0" indent="0">
              <a:buNone/>
            </a:pPr>
            <a:r>
              <a:rPr lang="en-US" b="0" i="1" dirty="0">
                <a:solidFill>
                  <a:srgbClr val="111111"/>
                </a:solidFill>
                <a:effectLst/>
                <a:latin typeface="Arial" panose="020B0604020202020204" pitchFamily="34" charset="0"/>
              </a:rPr>
              <a:t>“Interoperable framework, based on common governance principles, standards, practices and enabling services, that enables trusted data transactions between participants.”</a:t>
            </a:r>
          </a:p>
          <a:p>
            <a:endParaRPr lang="en-US" i="1" dirty="0">
              <a:solidFill>
                <a:srgbClr val="111111"/>
              </a:solidFill>
              <a:latin typeface="Arial" panose="020B0604020202020204" pitchFamily="34" charset="0"/>
            </a:endParaRPr>
          </a:p>
        </p:txBody>
      </p:sp>
      <p:sp>
        <p:nvSpPr>
          <p:cNvPr id="4" name="TextBox 3">
            <a:extLst>
              <a:ext uri="{FF2B5EF4-FFF2-40B4-BE49-F238E27FC236}">
                <a16:creationId xmlns:a16="http://schemas.microsoft.com/office/drawing/2014/main" id="{ADA49D9E-D0B0-080E-F01E-CA2F0B4FFF97}"/>
              </a:ext>
            </a:extLst>
          </p:cNvPr>
          <p:cNvSpPr txBox="1"/>
          <p:nvPr/>
        </p:nvSpPr>
        <p:spPr>
          <a:xfrm>
            <a:off x="6904770" y="991680"/>
            <a:ext cx="4879862" cy="1015663"/>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Common governance principles:</a:t>
            </a:r>
          </a:p>
          <a:p>
            <a:r>
              <a:rPr lang="en-US" sz="2000" dirty="0">
                <a:latin typeface="Arial" panose="020B0604020202020204" pitchFamily="34" charset="0"/>
                <a:cs typeface="Arial" panose="020B0604020202020204" pitchFamily="34" charset="0"/>
              </a:rPr>
              <a:t>- Parts from the EC / acts and regulations</a:t>
            </a:r>
          </a:p>
          <a:p>
            <a:r>
              <a:rPr lang="en-US" sz="2000" dirty="0">
                <a:latin typeface="Arial" panose="020B0604020202020204" pitchFamily="34" charset="0"/>
                <a:cs typeface="Arial" panose="020B0604020202020204" pitchFamily="34" charset="0"/>
              </a:rPr>
              <a:t>- Semantics are formalized in CIRPASS-2</a:t>
            </a:r>
            <a:endParaRPr lang="nl-NL"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BB14D0-B02A-A66A-1197-CED27E5F80F2}"/>
              </a:ext>
            </a:extLst>
          </p:cNvPr>
          <p:cNvSpPr txBox="1"/>
          <p:nvPr/>
        </p:nvSpPr>
        <p:spPr>
          <a:xfrm>
            <a:off x="5381237" y="5669131"/>
            <a:ext cx="6640151" cy="1015663"/>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Common governance principles:</a:t>
            </a:r>
          </a:p>
          <a:p>
            <a:pPr marL="342900" indent="-342900">
              <a:buFontTx/>
              <a:buChar char="-"/>
            </a:pPr>
            <a:r>
              <a:rPr lang="en-US" sz="2000" dirty="0">
                <a:latin typeface="Arial" panose="020B0604020202020204" pitchFamily="34" charset="0"/>
                <a:cs typeface="Arial" panose="020B0604020202020204" pitchFamily="34" charset="0"/>
              </a:rPr>
              <a:t>Access rights are defined in the Delegated Acts</a:t>
            </a:r>
          </a:p>
          <a:p>
            <a:pPr marL="342900" indent="-342900">
              <a:buFontTx/>
              <a:buChar char="-"/>
            </a:pPr>
            <a:r>
              <a:rPr lang="en-US" sz="2000" dirty="0">
                <a:latin typeface="Arial" panose="020B0604020202020204" pitchFamily="34" charset="0"/>
                <a:cs typeface="Arial" panose="020B0604020202020204" pitchFamily="34" charset="0"/>
              </a:rPr>
              <a:t>Access control mechanism is proposed by CIRPASS2</a:t>
            </a:r>
            <a:endParaRPr lang="nl-NL"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710390-F2CF-27A9-D0D4-26CC0A43C9B0}"/>
              </a:ext>
            </a:extLst>
          </p:cNvPr>
          <p:cNvSpPr txBox="1"/>
          <p:nvPr/>
        </p:nvSpPr>
        <p:spPr>
          <a:xfrm>
            <a:off x="5314904" y="4450745"/>
            <a:ext cx="4713342" cy="1015663"/>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Services:</a:t>
            </a:r>
          </a:p>
          <a:p>
            <a:r>
              <a:rPr lang="en-US" sz="2000" dirty="0">
                <a:latin typeface="Arial" panose="020B0604020202020204" pitchFamily="34" charset="0"/>
                <a:cs typeface="Arial" panose="020B0604020202020204" pitchFamily="34" charset="0"/>
              </a:rPr>
              <a:t>CIRPASS2 describes what is necessary</a:t>
            </a:r>
          </a:p>
          <a:p>
            <a:r>
              <a:rPr lang="en-US" sz="2000" dirty="0">
                <a:latin typeface="Arial" panose="020B0604020202020204" pitchFamily="34" charset="0"/>
                <a:cs typeface="Arial" panose="020B0604020202020204" pitchFamily="34" charset="0"/>
              </a:rPr>
              <a:t>(and some  ‘nice to haves’)</a:t>
            </a:r>
            <a:endParaRPr lang="nl-NL"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D40A47-E192-E0B8-67C5-F46FC5334947}"/>
              </a:ext>
            </a:extLst>
          </p:cNvPr>
          <p:cNvSpPr txBox="1"/>
          <p:nvPr/>
        </p:nvSpPr>
        <p:spPr>
          <a:xfrm>
            <a:off x="170612" y="2020524"/>
            <a:ext cx="4410375" cy="707886"/>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Interoperability:</a:t>
            </a:r>
          </a:p>
          <a:p>
            <a:r>
              <a:rPr lang="en-US" sz="2000" dirty="0">
                <a:latin typeface="Arial" panose="020B0604020202020204" pitchFamily="34" charset="0"/>
                <a:cs typeface="Arial" panose="020B0604020202020204" pitchFamily="34" charset="0"/>
              </a:rPr>
              <a:t>CIRPASS2 looks at the entire system</a:t>
            </a:r>
            <a:endParaRPr lang="nl-NL" sz="20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8844203-D225-AC12-E233-A753A375D39E}"/>
              </a:ext>
            </a:extLst>
          </p:cNvPr>
          <p:cNvCxnSpPr>
            <a:cxnSpLocks/>
          </p:cNvCxnSpPr>
          <p:nvPr/>
        </p:nvCxnSpPr>
        <p:spPr>
          <a:xfrm flipV="1">
            <a:off x="1699591" y="2749661"/>
            <a:ext cx="919117" cy="54019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683B1D7-6FF8-67D8-24D5-088B41659366}"/>
              </a:ext>
            </a:extLst>
          </p:cNvPr>
          <p:cNvCxnSpPr>
            <a:cxnSpLocks/>
          </p:cNvCxnSpPr>
          <p:nvPr/>
        </p:nvCxnSpPr>
        <p:spPr>
          <a:xfrm flipV="1">
            <a:off x="8110330" y="2047099"/>
            <a:ext cx="1620079" cy="114336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1FCFE0B-6CCA-C456-F50D-FB88C2E3059F}"/>
              </a:ext>
            </a:extLst>
          </p:cNvPr>
          <p:cNvCxnSpPr>
            <a:cxnSpLocks/>
          </p:cNvCxnSpPr>
          <p:nvPr/>
        </p:nvCxnSpPr>
        <p:spPr>
          <a:xfrm>
            <a:off x="9223513" y="3429000"/>
            <a:ext cx="1182757" cy="224013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C934F4-64FE-5741-E7D9-58512EA64BA1}"/>
              </a:ext>
            </a:extLst>
          </p:cNvPr>
          <p:cNvCxnSpPr>
            <a:cxnSpLocks/>
          </p:cNvCxnSpPr>
          <p:nvPr/>
        </p:nvCxnSpPr>
        <p:spPr>
          <a:xfrm>
            <a:off x="5674298" y="3880099"/>
            <a:ext cx="696685" cy="570646"/>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1F303D3-7D25-3465-C79F-A3C548B9D639}"/>
              </a:ext>
            </a:extLst>
          </p:cNvPr>
          <p:cNvSpPr txBox="1"/>
          <p:nvPr/>
        </p:nvSpPr>
        <p:spPr>
          <a:xfrm>
            <a:off x="124949" y="5617808"/>
            <a:ext cx="4987519" cy="707886"/>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Participants:</a:t>
            </a:r>
          </a:p>
          <a:p>
            <a:r>
              <a:rPr lang="en-US" sz="2000" dirty="0">
                <a:latin typeface="Arial" panose="020B0604020202020204" pitchFamily="34" charset="0"/>
                <a:cs typeface="Arial" panose="020B0604020202020204" pitchFamily="34" charset="0"/>
              </a:rPr>
              <a:t>- Defined in the ESPR and Delegated Acts</a:t>
            </a:r>
            <a:endParaRPr lang="nl-NL" sz="2000" dirty="0">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E25EA961-3CD6-30C0-3579-24E03A4D8917}"/>
              </a:ext>
            </a:extLst>
          </p:cNvPr>
          <p:cNvCxnSpPr>
            <a:cxnSpLocks/>
          </p:cNvCxnSpPr>
          <p:nvPr/>
        </p:nvCxnSpPr>
        <p:spPr>
          <a:xfrm flipH="1">
            <a:off x="4194313" y="4273826"/>
            <a:ext cx="470135" cy="1395305"/>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7891A7A-F246-2522-1D71-9D6268778B2F}"/>
              </a:ext>
            </a:extLst>
          </p:cNvPr>
          <p:cNvSpPr txBox="1"/>
          <p:nvPr/>
        </p:nvSpPr>
        <p:spPr>
          <a:xfrm>
            <a:off x="526543" y="4467567"/>
            <a:ext cx="3493264" cy="1015663"/>
          </a:xfrm>
          <a:prstGeom prst="rect">
            <a:avLst/>
          </a:prstGeom>
          <a:noFill/>
          <a:ln w="6350">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Transactions:</a:t>
            </a:r>
          </a:p>
          <a:p>
            <a:pPr marL="342900" indent="-342900">
              <a:buFontTx/>
              <a:buChar char="-"/>
            </a:pPr>
            <a:r>
              <a:rPr lang="en-US" sz="2000" dirty="0">
                <a:latin typeface="Arial" panose="020B0604020202020204" pitchFamily="34" charset="0"/>
                <a:cs typeface="Arial" panose="020B0604020202020204" pitchFamily="34" charset="0"/>
              </a:rPr>
              <a:t>From acts and regulations</a:t>
            </a:r>
          </a:p>
          <a:p>
            <a:pPr marL="342900" indent="-342900">
              <a:buFontTx/>
              <a:buChar char="-"/>
            </a:pPr>
            <a:r>
              <a:rPr lang="en-US" sz="2000" dirty="0">
                <a:latin typeface="Arial" panose="020B0604020202020204" pitchFamily="34" charset="0"/>
                <a:cs typeface="Arial" panose="020B0604020202020204" pitchFamily="34" charset="0"/>
              </a:rPr>
              <a:t>From the user stories</a:t>
            </a:r>
            <a:endParaRPr lang="nl-NL" sz="2000"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863AAA05-CD00-FB44-024F-2AA9ACFD2169}"/>
              </a:ext>
            </a:extLst>
          </p:cNvPr>
          <p:cNvCxnSpPr>
            <a:cxnSpLocks/>
          </p:cNvCxnSpPr>
          <p:nvPr/>
        </p:nvCxnSpPr>
        <p:spPr>
          <a:xfrm>
            <a:off x="1043609" y="4165422"/>
            <a:ext cx="586408" cy="404363"/>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5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3770-62CF-3D30-DD51-9893C2D92F46}"/>
              </a:ext>
            </a:extLst>
          </p:cNvPr>
          <p:cNvSpPr>
            <a:spLocks noGrp="1"/>
          </p:cNvSpPr>
          <p:nvPr>
            <p:ph type="title"/>
          </p:nvPr>
        </p:nvSpPr>
        <p:spPr/>
        <p:txBody>
          <a:bodyPr/>
          <a:lstStyle/>
          <a:p>
            <a:r>
              <a:rPr lang="en-US" dirty="0"/>
              <a:t>The DPP using data space terminology</a:t>
            </a:r>
            <a:endParaRPr lang="nl-NL" dirty="0"/>
          </a:p>
        </p:txBody>
      </p:sp>
      <p:sp>
        <p:nvSpPr>
          <p:cNvPr id="3" name="Content Placeholder 2">
            <a:extLst>
              <a:ext uri="{FF2B5EF4-FFF2-40B4-BE49-F238E27FC236}">
                <a16:creationId xmlns:a16="http://schemas.microsoft.com/office/drawing/2014/main" id="{61ED5C67-6C32-00BB-2C33-E1B4A17C4A34}"/>
              </a:ext>
            </a:extLst>
          </p:cNvPr>
          <p:cNvSpPr>
            <a:spLocks noGrp="1"/>
          </p:cNvSpPr>
          <p:nvPr>
            <p:ph idx="1"/>
          </p:nvPr>
        </p:nvSpPr>
        <p:spPr/>
        <p:txBody>
          <a:bodyPr>
            <a:normAutofit lnSpcReduction="10000"/>
          </a:bodyPr>
          <a:lstStyle/>
          <a:p>
            <a:pPr marL="0" indent="0">
              <a:buNone/>
            </a:pPr>
            <a:r>
              <a:rPr lang="en-US" dirty="0">
                <a:solidFill>
                  <a:srgbClr val="111111"/>
                </a:solidFill>
                <a:latin typeface="Arial" panose="020B0604020202020204" pitchFamily="34" charset="0"/>
              </a:rPr>
              <a:t>Regulations will specify:</a:t>
            </a:r>
          </a:p>
          <a:p>
            <a:r>
              <a:rPr lang="en-US" dirty="0">
                <a:solidFill>
                  <a:srgbClr val="111111"/>
                </a:solidFill>
                <a:latin typeface="Arial" panose="020B0604020202020204" pitchFamily="34" charset="0"/>
              </a:rPr>
              <a:t>Data providers, Data consumers, (basic) Data products</a:t>
            </a:r>
          </a:p>
          <a:p>
            <a:pPr marL="0" indent="0">
              <a:buNone/>
            </a:pPr>
            <a:endParaRPr lang="en-US" dirty="0">
              <a:solidFill>
                <a:srgbClr val="111111"/>
              </a:solidFill>
              <a:latin typeface="Arial" panose="020B0604020202020204" pitchFamily="34" charset="0"/>
            </a:endParaRPr>
          </a:p>
          <a:p>
            <a:pPr marL="0" indent="0">
              <a:buNone/>
            </a:pPr>
            <a:r>
              <a:rPr lang="en-US" dirty="0">
                <a:solidFill>
                  <a:srgbClr val="111111"/>
                </a:solidFill>
                <a:latin typeface="Arial" panose="020B0604020202020204" pitchFamily="34" charset="0"/>
              </a:rPr>
              <a:t>Topics for the CIRPASS-2 architecture track:</a:t>
            </a:r>
          </a:p>
          <a:p>
            <a:r>
              <a:rPr lang="en-US" dirty="0">
                <a:solidFill>
                  <a:srgbClr val="111111"/>
                </a:solidFill>
                <a:latin typeface="Arial" panose="020B0604020202020204" pitchFamily="34" charset="0"/>
              </a:rPr>
              <a:t>Service specifications</a:t>
            </a:r>
          </a:p>
          <a:p>
            <a:pPr lvl="1"/>
            <a:r>
              <a:rPr lang="en-US" dirty="0">
                <a:solidFill>
                  <a:srgbClr val="111111"/>
                </a:solidFill>
                <a:latin typeface="Arial" panose="020B0604020202020204" pitchFamily="34" charset="0"/>
              </a:rPr>
              <a:t>Applicable standards, interactions, implementation considerations</a:t>
            </a:r>
          </a:p>
          <a:p>
            <a:r>
              <a:rPr lang="en-US" dirty="0">
                <a:solidFill>
                  <a:srgbClr val="111111"/>
                </a:solidFill>
                <a:latin typeface="Arial" panose="020B0604020202020204" pitchFamily="34" charset="0"/>
              </a:rPr>
              <a:t>Identity and access management</a:t>
            </a:r>
          </a:p>
          <a:p>
            <a:r>
              <a:rPr lang="en-US" dirty="0">
                <a:solidFill>
                  <a:srgbClr val="111111"/>
                </a:solidFill>
                <a:latin typeface="Arial" panose="020B0604020202020204" pitchFamily="34" charset="0"/>
              </a:rPr>
              <a:t>Trust and data sovereignty</a:t>
            </a:r>
          </a:p>
          <a:p>
            <a:pPr lvl="1"/>
            <a:r>
              <a:rPr lang="en-US" dirty="0">
                <a:solidFill>
                  <a:srgbClr val="111111"/>
                </a:solidFill>
                <a:latin typeface="Arial" panose="020B0604020202020204" pitchFamily="34" charset="0"/>
              </a:rPr>
              <a:t>Including abuse mitigation</a:t>
            </a:r>
          </a:p>
          <a:p>
            <a:r>
              <a:rPr lang="en-US" dirty="0">
                <a:solidFill>
                  <a:srgbClr val="111111"/>
                </a:solidFill>
                <a:latin typeface="Arial" panose="020B0604020202020204" pitchFamily="34" charset="0"/>
              </a:rPr>
              <a:t>Decentralization </a:t>
            </a:r>
            <a:r>
              <a:rPr lang="en-US">
                <a:solidFill>
                  <a:srgbClr val="111111"/>
                </a:solidFill>
                <a:latin typeface="Arial" panose="020B0604020202020204" pitchFamily="34" charset="0"/>
              </a:rPr>
              <a:t>versus centralization</a:t>
            </a:r>
            <a:endParaRPr lang="en-US" dirty="0">
              <a:solidFill>
                <a:srgbClr val="111111"/>
              </a:solidFill>
              <a:latin typeface="Arial" panose="020B0604020202020204" pitchFamily="34" charset="0"/>
            </a:endParaRPr>
          </a:p>
        </p:txBody>
      </p:sp>
    </p:spTree>
    <p:extLst>
      <p:ext uri="{BB962C8B-B14F-4D97-AF65-F5344CB8AC3E}">
        <p14:creationId xmlns:p14="http://schemas.microsoft.com/office/powerpoint/2010/main" val="270699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07845"/>
      </p:ext>
    </p:extLst>
  </p:cSld>
  <p:clrMapOvr>
    <a:masterClrMapping/>
  </p:clrMapOvr>
</p:sld>
</file>

<file path=ppt/theme/theme1.xml><?xml version="1.0" encoding="utf-8"?>
<a:theme xmlns:a="http://schemas.openxmlformats.org/drawingml/2006/main" name="Office Theme">
  <a:themeElements>
    <a:clrScheme name="Custom 1">
      <a:dk1>
        <a:srgbClr val="132C3B"/>
      </a:dk1>
      <a:lt1>
        <a:srgbClr val="FFFFFF"/>
      </a:lt1>
      <a:dk2>
        <a:srgbClr val="0E2841"/>
      </a:dk2>
      <a:lt2>
        <a:srgbClr val="FEFFFF"/>
      </a:lt2>
      <a:accent1>
        <a:srgbClr val="00997F"/>
      </a:accent1>
      <a:accent2>
        <a:srgbClr val="00997F"/>
      </a:accent2>
      <a:accent3>
        <a:srgbClr val="E66F23"/>
      </a:accent3>
      <a:accent4>
        <a:srgbClr val="E47023"/>
      </a:accent4>
      <a:accent5>
        <a:srgbClr val="F2F3F6"/>
      </a:accent5>
      <a:accent6>
        <a:srgbClr val="DEE0E1"/>
      </a:accent6>
      <a:hlink>
        <a:srgbClr val="00997F"/>
      </a:hlink>
      <a:folHlink>
        <a:srgbClr val="0099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5917811DE7B2A44487AED41102EFA470" ma:contentTypeVersion="15" ma:contentTypeDescription=" " ma:contentTypeScope="" ma:versionID="0d54f3a259dfbfa55cc34f4e8008e939">
  <xsd:schema xmlns:xsd="http://www.w3.org/2001/XMLSchema" xmlns:xs="http://www.w3.org/2001/XMLSchema" xmlns:p="http://schemas.microsoft.com/office/2006/metadata/properties" xmlns:ns2="5c959714-121f-4b7d-824b-5059e1436fc0" xmlns:ns3="2f6a910d-138e-42c1-8e8a-320c1b7cf3f7" xmlns:ns5="f4c09233-e6c9-452f-b8bb-a3a7f5493895" targetNamespace="http://schemas.microsoft.com/office/2006/metadata/properties" ma:root="true" ma:fieldsID="8aac0dcdfef6e7c9b38b68c92f137d47" ns2:_="" ns3:_="" ns5:_="">
    <xsd:import namespace="5c959714-121f-4b7d-824b-5059e1436fc0"/>
    <xsd:import namespace="2f6a910d-138e-42c1-8e8a-320c1b7cf3f7"/>
    <xsd:import namespace="f4c09233-e6c9-452f-b8bb-a3a7f5493895"/>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MediaServiceSearchProperties" minOccurs="0"/>
                <xsd:element ref="ns5:MediaServiceObjectDetectorVersions" minOccurs="0"/>
                <xsd:element ref="ns2:SharedWithUsers" minOccurs="0"/>
                <xsd:element ref="ns2:SharedWithDetails" minOccurs="0"/>
                <xsd:element ref="ns5:MediaServiceDateTaken" minOccurs="0"/>
                <xsd:element ref="ns5:MediaServiceGenerationTime" minOccurs="0"/>
                <xsd:element ref="ns5:MediaServiceEventHashCode" minOccurs="0"/>
                <xsd:element ref="ns5:lcf76f155ced4ddcb4097134ff3c332f" minOccurs="0"/>
                <xsd:element ref="ns5:MediaServiceOCR" minOccurs="0"/>
                <xsd:element ref="ns5:MediaLengthInSecond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59714-121f-4b7d-824b-5059e1436f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d98e436-dbdf-4b37-9d1c-0bb6eb05b4b1}" ma:internalName="TaxCatchAll" ma:showField="CatchAllData"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d98e436-dbdf-4b37-9d1c-0bb6eb05b4b1}" ma:internalName="TaxCatchAllLabel" ma:readOnly="true" ma:showField="CatchAllDataLabel"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c09233-e6c9-452f-b8bb-a3a7f5493895"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MediaServiceLocation" ma:index="3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959714-121f-4b7d-824b-5059e1436fc0">
      <Value>2</Value>
      <Value>1</Value>
    </TaxCatchAll>
    <lcf76f155ced4ddcb4097134ff3c332f xmlns="f4c09233-e6c9-452f-b8bb-a3a7f5493895">
      <Terms xmlns="http://schemas.microsoft.com/office/infopath/2007/PartnerControls"/>
    </lcf76f155ced4ddcb4097134ff3c332f>
    <TNOC_ClusterName xmlns="2f6a910d-138e-42c1-8e8a-320c1b7cf3f7">CoE DSC 2024</TNOC_ClusterName>
    <TNOC_ClusterId xmlns="2f6a910d-138e-42c1-8e8a-320c1b7cf3f7">P060.58102</TNOC_ClusterId>
    <h15fbb78f4cb41d290e72f301ea2865f xmlns="5c959714-121f-4b7d-824b-5059e1436fc0">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n2a7a23bcc2241cb9261f9a914c7c1bb xmlns="5c959714-121f-4b7d-824b-5059e1436fc0">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bac4ab11065f4f6c809c820c57e320e5 xmlns="5c959714-121f-4b7d-824b-5059e1436fc0">
      <Terms xmlns="http://schemas.microsoft.com/office/infopath/2007/PartnerControls"/>
    </bac4ab11065f4f6c809c820c57e320e5>
    <lca20d149a844688b6abf34073d5c21d xmlns="5c959714-121f-4b7d-824b-5059e1436fc0">
      <Terms xmlns="http://schemas.microsoft.com/office/infopath/2007/PartnerControls"/>
    </lca20d149a844688b6abf34073d5c21d>
    <_dlc_DocId xmlns="5c959714-121f-4b7d-824b-5059e1436fc0">C25XQ35AAES5-1534465571-4029</_dlc_DocId>
    <_dlc_DocIdUrl xmlns="5c959714-121f-4b7d-824b-5059e1436fc0">
      <Url>https://365tno.sharepoint.com/teams/P060.58102/_layouts/15/DocIdRedir.aspx?ID=C25XQ35AAES5-1534465571-4029</Url>
      <Description>C25XQ35AAES5-1534465571-4029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3A1074-1E56-46B5-8494-86F989EE3B8C}"/>
</file>

<file path=customXml/itemProps2.xml><?xml version="1.0" encoding="utf-8"?>
<ds:datastoreItem xmlns:ds="http://schemas.openxmlformats.org/officeDocument/2006/customXml" ds:itemID="{DB051A39-99FC-43D6-AE54-4F4E42A73BFE}">
  <ds:schemaRefs>
    <ds:schemaRef ds:uri="http://schemas.microsoft.com/sharepoint/v3/contenttype/forms"/>
  </ds:schemaRefs>
</ds:datastoreItem>
</file>

<file path=customXml/itemProps3.xml><?xml version="1.0" encoding="utf-8"?>
<ds:datastoreItem xmlns:ds="http://schemas.openxmlformats.org/officeDocument/2006/customXml" ds:itemID="{45ED7ED7-6B9C-4E48-A8D2-FF87749910A1}">
  <ds:schemaRefs>
    <ds:schemaRef ds:uri="http://purl.org/dc/elements/1.1/"/>
    <ds:schemaRef ds:uri="http://schemas.microsoft.com/office/infopath/2007/PartnerControls"/>
    <ds:schemaRef ds:uri="fc81d876-ed3b-4271-b2a1-99fae12e983f"/>
    <ds:schemaRef ds:uri="http://purl.org/dc/terms/"/>
    <ds:schemaRef ds:uri="http://schemas.microsoft.com/office/2006/documentManagement/types"/>
    <ds:schemaRef ds:uri="http://schemas.openxmlformats.org/package/2006/metadata/core-properties"/>
    <ds:schemaRef ds:uri="8a178342-c474-4f7c-9a56-2756f39ab445"/>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D6BF893A-A56B-471E-ABDB-6EE9E73D7F59}"/>
</file>

<file path=docProps/app.xml><?xml version="1.0" encoding="utf-8"?>
<Properties xmlns="http://schemas.openxmlformats.org/officeDocument/2006/extended-properties" xmlns:vt="http://schemas.openxmlformats.org/officeDocument/2006/docPropsVTypes">
  <TotalTime>4729</TotalTime>
  <Words>489</Words>
  <Application>Microsoft Office PowerPoint</Application>
  <PresentationFormat>Widescreen</PresentationFormat>
  <Paragraphs>80</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Arial Nova</vt:lpstr>
      <vt:lpstr>Courier New</vt:lpstr>
      <vt:lpstr>Wingdings</vt:lpstr>
      <vt:lpstr>Office Theme</vt:lpstr>
      <vt:lpstr> From regulations and standards to architecture</vt:lpstr>
      <vt:lpstr>Disclaimer</vt:lpstr>
      <vt:lpstr>PowerPoint Presentation</vt:lpstr>
      <vt:lpstr>JTC-24 and EU-funded projects</vt:lpstr>
      <vt:lpstr>CIRPASS-2 Architecture process</vt:lpstr>
      <vt:lpstr>Is the DPP system a data space?</vt:lpstr>
      <vt:lpstr>Is the DPP system a data space?</vt:lpstr>
      <vt:lpstr>The DPP using data space terminology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CIRPASS-2</dc:title>
  <dc:creator>Marina Isabel Ramos Domingas</dc:creator>
  <cp:lastModifiedBy>Nieuwenhuijze, H.M. (Huib) van</cp:lastModifiedBy>
  <cp:revision>514</cp:revision>
  <dcterms:created xsi:type="dcterms:W3CDTF">2024-05-27T18:09:28Z</dcterms:created>
  <dcterms:modified xsi:type="dcterms:W3CDTF">2025-02-19T10:51:49Z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0x010100A35317DCC28344A7B82488658A034A5C01005917811DE7B2A44487AED41102EFA470</vt:lpwstr>
  </property>
  <property fmtid="{D5CDD505-2E9C-101B-9397-08002B2CF9AE}" pid="3" name="MediaServiceImageTags">
    <vt:lpwstr/>
  </property>
  <property fmtid="{D5CDD505-2E9C-101B-9397-08002B2CF9AE}" pid="4" name="_dlc_DocIdItemGuid">
    <vt:lpwstr>842653b3-eb47-4834-b37d-5756f1d0f501</vt:lpwstr>
  </property>
  <property fmtid="{D5CDD505-2E9C-101B-9397-08002B2CF9AE}" pid="5" name="TNOC_DocumentType">
    <vt:lpwstr/>
  </property>
  <property fmtid="{D5CDD505-2E9C-101B-9397-08002B2CF9AE}" pid="6" name="TNOC_ClusterType">
    <vt:lpwstr>2;#Project|fa11c4c9-105f-402c-bb40-9a56b4989397</vt:lpwstr>
  </property>
  <property fmtid="{D5CDD505-2E9C-101B-9397-08002B2CF9AE}" pid="7" name="TNOC_DocumentCategory">
    <vt:lpwstr/>
  </property>
  <property fmtid="{D5CDD505-2E9C-101B-9397-08002B2CF9AE}" pid="8" name="TNOC_DocumentClassification">
    <vt:lpwstr>1;#TNO Internal|1a23c89f-ef54-4907-86fd-8242403ff722</vt:lpwstr>
  </property>
</Properties>
</file>