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56" r:id="rId5"/>
    <p:sldId id="442" r:id="rId6"/>
    <p:sldId id="267" r:id="rId7"/>
    <p:sldId id="439" r:id="rId8"/>
    <p:sldId id="438" r:id="rId9"/>
    <p:sldId id="440" r:id="rId10"/>
    <p:sldId id="441" r:id="rId11"/>
    <p:sldId id="266" r:id="rId12"/>
    <p:sldId id="257" r:id="rId13"/>
    <p:sldId id="437" r:id="rId14"/>
    <p:sldId id="283" r:id="rId15"/>
    <p:sldId id="284" r:id="rId16"/>
    <p:sldId id="269" r:id="rId17"/>
    <p:sldId id="270" r:id="rId18"/>
    <p:sldId id="273" r:id="rId19"/>
    <p:sldId id="272" r:id="rId20"/>
    <p:sldId id="305" r:id="rId21"/>
    <p:sldId id="274" r:id="rId22"/>
    <p:sldId id="276" r:id="rId23"/>
    <p:sldId id="277" r:id="rId24"/>
    <p:sldId id="278" r:id="rId25"/>
    <p:sldId id="281" r:id="rId26"/>
  </p:sldIdLst>
  <p:sldSz cx="12192000" cy="6858000"/>
  <p:notesSz cx="6858000" cy="9144000"/>
  <p:defaultTextStyle>
    <a:defPPr>
      <a:defRPr lang="en-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892012C-660A-4C77-AB82-97CF337EEDAB}">
          <p14:sldIdLst>
            <p14:sldId id="256"/>
            <p14:sldId id="442"/>
            <p14:sldId id="267"/>
            <p14:sldId id="439"/>
            <p14:sldId id="438"/>
            <p14:sldId id="440"/>
            <p14:sldId id="441"/>
            <p14:sldId id="266"/>
          </p14:sldIdLst>
        </p14:section>
        <p14:section name="Backup" id="{8488A0E3-0C0B-41A6-936B-F6EFCCA57153}">
          <p14:sldIdLst>
            <p14:sldId id="257"/>
            <p14:sldId id="437"/>
            <p14:sldId id="283"/>
            <p14:sldId id="284"/>
            <p14:sldId id="269"/>
            <p14:sldId id="270"/>
            <p14:sldId id="273"/>
            <p14:sldId id="272"/>
            <p14:sldId id="305"/>
            <p14:sldId id="274"/>
            <p14:sldId id="276"/>
            <p14:sldId id="277"/>
            <p14:sldId id="278"/>
            <p14:sldId id="2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526BE3-6046-4467-A0B5-49BD4179471B}" v="42" dt="2025-02-02T22:18:36.7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869" autoAdjust="0"/>
  </p:normalViewPr>
  <p:slideViewPr>
    <p:cSldViewPr snapToGrid="0">
      <p:cViewPr varScale="1">
        <p:scale>
          <a:sx n="49" d="100"/>
          <a:sy n="49" d="100"/>
        </p:scale>
        <p:origin x="197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ustomXml" Target="../customXml/item4.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klampanakis, Nikolaos" userId="08625c5f-8747-48d9-900d-9cfc0ee1a061" providerId="ADAL" clId="{4D526BE3-6046-4467-A0B5-49BD4179471B}"/>
    <pc:docChg chg="undo custSel addSld modSld sldOrd addSection modSection">
      <pc:chgData name="Saklampanakis, Nikolaos" userId="08625c5f-8747-48d9-900d-9cfc0ee1a061" providerId="ADAL" clId="{4D526BE3-6046-4467-A0B5-49BD4179471B}" dt="2025-02-04T22:03:50.506" v="4385" actId="404"/>
      <pc:docMkLst>
        <pc:docMk/>
      </pc:docMkLst>
      <pc:sldChg chg="modSp mod">
        <pc:chgData name="Saklampanakis, Nikolaos" userId="08625c5f-8747-48d9-900d-9cfc0ee1a061" providerId="ADAL" clId="{4D526BE3-6046-4467-A0B5-49BD4179471B}" dt="2025-02-02T20:25:43.836" v="52" actId="20577"/>
        <pc:sldMkLst>
          <pc:docMk/>
          <pc:sldMk cId="1015732872" sldId="256"/>
        </pc:sldMkLst>
        <pc:spChg chg="mod">
          <ac:chgData name="Saklampanakis, Nikolaos" userId="08625c5f-8747-48d9-900d-9cfc0ee1a061" providerId="ADAL" clId="{4D526BE3-6046-4467-A0B5-49BD4179471B}" dt="2025-02-02T20:25:33.413" v="32" actId="20577"/>
          <ac:spMkLst>
            <pc:docMk/>
            <pc:sldMk cId="1015732872" sldId="256"/>
            <ac:spMk id="4" creationId="{7808A1F3-2052-E85F-A07A-C6DD1A135564}"/>
          </ac:spMkLst>
        </pc:spChg>
        <pc:spChg chg="mod">
          <ac:chgData name="Saklampanakis, Nikolaos" userId="08625c5f-8747-48d9-900d-9cfc0ee1a061" providerId="ADAL" clId="{4D526BE3-6046-4467-A0B5-49BD4179471B}" dt="2025-02-02T20:25:43.836" v="52" actId="20577"/>
          <ac:spMkLst>
            <pc:docMk/>
            <pc:sldMk cId="1015732872" sldId="256"/>
            <ac:spMk id="5" creationId="{96BB21D7-2DB4-07A5-53D5-2BA4D4EDDB00}"/>
          </ac:spMkLst>
        </pc:spChg>
      </pc:sldChg>
      <pc:sldChg chg="ord">
        <pc:chgData name="Saklampanakis, Nikolaos" userId="08625c5f-8747-48d9-900d-9cfc0ee1a061" providerId="ADAL" clId="{4D526BE3-6046-4467-A0B5-49BD4179471B}" dt="2025-02-02T20:27:40.287" v="58"/>
        <pc:sldMkLst>
          <pc:docMk/>
          <pc:sldMk cId="728562840" sldId="267"/>
        </pc:sldMkLst>
      </pc:sldChg>
      <pc:sldChg chg="ord">
        <pc:chgData name="Saklampanakis, Nikolaos" userId="08625c5f-8747-48d9-900d-9cfc0ee1a061" providerId="ADAL" clId="{4D526BE3-6046-4467-A0B5-49BD4179471B}" dt="2025-02-02T20:27:28.565" v="56"/>
        <pc:sldMkLst>
          <pc:docMk/>
          <pc:sldMk cId="3241612419" sldId="269"/>
        </pc:sldMkLst>
      </pc:sldChg>
      <pc:sldChg chg="ord">
        <pc:chgData name="Saklampanakis, Nikolaos" userId="08625c5f-8747-48d9-900d-9cfc0ee1a061" providerId="ADAL" clId="{4D526BE3-6046-4467-A0B5-49BD4179471B}" dt="2025-02-02T20:27:28.565" v="56"/>
        <pc:sldMkLst>
          <pc:docMk/>
          <pc:sldMk cId="2252440059" sldId="270"/>
        </pc:sldMkLst>
      </pc:sldChg>
      <pc:sldChg chg="ord">
        <pc:chgData name="Saklampanakis, Nikolaos" userId="08625c5f-8747-48d9-900d-9cfc0ee1a061" providerId="ADAL" clId="{4D526BE3-6046-4467-A0B5-49BD4179471B}" dt="2025-02-02T20:27:28.565" v="56"/>
        <pc:sldMkLst>
          <pc:docMk/>
          <pc:sldMk cId="838467582" sldId="272"/>
        </pc:sldMkLst>
      </pc:sldChg>
      <pc:sldChg chg="ord">
        <pc:chgData name="Saklampanakis, Nikolaos" userId="08625c5f-8747-48d9-900d-9cfc0ee1a061" providerId="ADAL" clId="{4D526BE3-6046-4467-A0B5-49BD4179471B}" dt="2025-02-02T20:27:28.565" v="56"/>
        <pc:sldMkLst>
          <pc:docMk/>
          <pc:sldMk cId="643697253" sldId="273"/>
        </pc:sldMkLst>
      </pc:sldChg>
      <pc:sldChg chg="ord">
        <pc:chgData name="Saklampanakis, Nikolaos" userId="08625c5f-8747-48d9-900d-9cfc0ee1a061" providerId="ADAL" clId="{4D526BE3-6046-4467-A0B5-49BD4179471B}" dt="2025-02-02T20:27:28.565" v="56"/>
        <pc:sldMkLst>
          <pc:docMk/>
          <pc:sldMk cId="1865573251" sldId="274"/>
        </pc:sldMkLst>
      </pc:sldChg>
      <pc:sldChg chg="ord">
        <pc:chgData name="Saklampanakis, Nikolaos" userId="08625c5f-8747-48d9-900d-9cfc0ee1a061" providerId="ADAL" clId="{4D526BE3-6046-4467-A0B5-49BD4179471B}" dt="2025-02-02T20:27:28.565" v="56"/>
        <pc:sldMkLst>
          <pc:docMk/>
          <pc:sldMk cId="3547071388" sldId="276"/>
        </pc:sldMkLst>
      </pc:sldChg>
      <pc:sldChg chg="ord">
        <pc:chgData name="Saklampanakis, Nikolaos" userId="08625c5f-8747-48d9-900d-9cfc0ee1a061" providerId="ADAL" clId="{4D526BE3-6046-4467-A0B5-49BD4179471B}" dt="2025-02-02T20:27:28.565" v="56"/>
        <pc:sldMkLst>
          <pc:docMk/>
          <pc:sldMk cId="1090908855" sldId="277"/>
        </pc:sldMkLst>
      </pc:sldChg>
      <pc:sldChg chg="ord">
        <pc:chgData name="Saklampanakis, Nikolaos" userId="08625c5f-8747-48d9-900d-9cfc0ee1a061" providerId="ADAL" clId="{4D526BE3-6046-4467-A0B5-49BD4179471B}" dt="2025-02-02T20:27:28.565" v="56"/>
        <pc:sldMkLst>
          <pc:docMk/>
          <pc:sldMk cId="3134489880" sldId="278"/>
        </pc:sldMkLst>
      </pc:sldChg>
      <pc:sldChg chg="ord">
        <pc:chgData name="Saklampanakis, Nikolaos" userId="08625c5f-8747-48d9-900d-9cfc0ee1a061" providerId="ADAL" clId="{4D526BE3-6046-4467-A0B5-49BD4179471B}" dt="2025-02-02T20:27:28.565" v="56"/>
        <pc:sldMkLst>
          <pc:docMk/>
          <pc:sldMk cId="207999963" sldId="281"/>
        </pc:sldMkLst>
      </pc:sldChg>
      <pc:sldChg chg="ord">
        <pc:chgData name="Saklampanakis, Nikolaos" userId="08625c5f-8747-48d9-900d-9cfc0ee1a061" providerId="ADAL" clId="{4D526BE3-6046-4467-A0B5-49BD4179471B}" dt="2025-02-02T20:27:28.565" v="56"/>
        <pc:sldMkLst>
          <pc:docMk/>
          <pc:sldMk cId="1743199062" sldId="283"/>
        </pc:sldMkLst>
      </pc:sldChg>
      <pc:sldChg chg="ord">
        <pc:chgData name="Saklampanakis, Nikolaos" userId="08625c5f-8747-48d9-900d-9cfc0ee1a061" providerId="ADAL" clId="{4D526BE3-6046-4467-A0B5-49BD4179471B}" dt="2025-02-02T20:27:28.565" v="56"/>
        <pc:sldMkLst>
          <pc:docMk/>
          <pc:sldMk cId="2196495852" sldId="284"/>
        </pc:sldMkLst>
      </pc:sldChg>
      <pc:sldChg chg="add">
        <pc:chgData name="Saklampanakis, Nikolaos" userId="08625c5f-8747-48d9-900d-9cfc0ee1a061" providerId="ADAL" clId="{4D526BE3-6046-4467-A0B5-49BD4179471B}" dt="2025-02-02T22:18:36.769" v="4355"/>
        <pc:sldMkLst>
          <pc:docMk/>
          <pc:sldMk cId="4133299277" sldId="305"/>
        </pc:sldMkLst>
      </pc:sldChg>
      <pc:sldChg chg="addSp delSp modSp mod ord setBg">
        <pc:chgData name="Saklampanakis, Nikolaos" userId="08625c5f-8747-48d9-900d-9cfc0ee1a061" providerId="ADAL" clId="{4D526BE3-6046-4467-A0B5-49BD4179471B}" dt="2025-02-02T22:18:57.383" v="4357"/>
        <pc:sldMkLst>
          <pc:docMk/>
          <pc:sldMk cId="3879709747" sldId="437"/>
        </pc:sldMkLst>
        <pc:spChg chg="mod">
          <ac:chgData name="Saklampanakis, Nikolaos" userId="08625c5f-8747-48d9-900d-9cfc0ee1a061" providerId="ADAL" clId="{4D526BE3-6046-4467-A0B5-49BD4179471B}" dt="2025-02-02T22:02:59.213" v="3956" actId="26606"/>
          <ac:spMkLst>
            <pc:docMk/>
            <pc:sldMk cId="3879709747" sldId="437"/>
            <ac:spMk id="2" creationId="{D74592C1-2E3A-B631-5094-0C2A8F4A170C}"/>
          </ac:spMkLst>
        </pc:spChg>
        <pc:spChg chg="add del">
          <ac:chgData name="Saklampanakis, Nikolaos" userId="08625c5f-8747-48d9-900d-9cfc0ee1a061" providerId="ADAL" clId="{4D526BE3-6046-4467-A0B5-49BD4179471B}" dt="2025-02-02T22:02:59.213" v="3956" actId="26606"/>
          <ac:spMkLst>
            <pc:docMk/>
            <pc:sldMk cId="3879709747" sldId="437"/>
            <ac:spMk id="8" creationId="{D4771268-CB57-404A-9271-370EB28F6090}"/>
          </ac:spMkLst>
        </pc:spChg>
        <pc:picChg chg="mod">
          <ac:chgData name="Saklampanakis, Nikolaos" userId="08625c5f-8747-48d9-900d-9cfc0ee1a061" providerId="ADAL" clId="{4D526BE3-6046-4467-A0B5-49BD4179471B}" dt="2025-02-02T22:02:59.213" v="3956" actId="26606"/>
          <ac:picMkLst>
            <pc:docMk/>
            <pc:sldMk cId="3879709747" sldId="437"/>
            <ac:picMk id="3" creationId="{00000000-0000-0000-0000-000000000000}"/>
          </ac:picMkLst>
        </pc:picChg>
      </pc:sldChg>
      <pc:sldChg chg="addSp delSp modSp new mod">
        <pc:chgData name="Saklampanakis, Nikolaos" userId="08625c5f-8747-48d9-900d-9cfc0ee1a061" providerId="ADAL" clId="{4D526BE3-6046-4467-A0B5-49BD4179471B}" dt="2025-02-03T11:32:26.525" v="4364" actId="20577"/>
        <pc:sldMkLst>
          <pc:docMk/>
          <pc:sldMk cId="3780169958" sldId="438"/>
        </pc:sldMkLst>
        <pc:spChg chg="mod">
          <ac:chgData name="Saklampanakis, Nikolaos" userId="08625c5f-8747-48d9-900d-9cfc0ee1a061" providerId="ADAL" clId="{4D526BE3-6046-4467-A0B5-49BD4179471B}" dt="2025-02-03T11:32:26.525" v="4364" actId="20577"/>
          <ac:spMkLst>
            <pc:docMk/>
            <pc:sldMk cId="3780169958" sldId="438"/>
            <ac:spMk id="2" creationId="{E29F536F-F2A9-1B82-336C-901214BCE6C7}"/>
          </ac:spMkLst>
        </pc:spChg>
        <pc:spChg chg="del">
          <ac:chgData name="Saklampanakis, Nikolaos" userId="08625c5f-8747-48d9-900d-9cfc0ee1a061" providerId="ADAL" clId="{4D526BE3-6046-4467-A0B5-49BD4179471B}" dt="2025-02-02T20:29:07.905" v="60" actId="478"/>
          <ac:spMkLst>
            <pc:docMk/>
            <pc:sldMk cId="3780169958" sldId="438"/>
            <ac:spMk id="3" creationId="{F6B94CB5-6D43-0FD9-65FE-E6BDA9C002B0}"/>
          </ac:spMkLst>
        </pc:spChg>
        <pc:spChg chg="add del mod">
          <ac:chgData name="Saklampanakis, Nikolaos" userId="08625c5f-8747-48d9-900d-9cfc0ee1a061" providerId="ADAL" clId="{4D526BE3-6046-4467-A0B5-49BD4179471B}" dt="2025-02-02T20:46:42.757" v="452" actId="478"/>
          <ac:spMkLst>
            <pc:docMk/>
            <pc:sldMk cId="3780169958" sldId="438"/>
            <ac:spMk id="9" creationId="{19A08F32-4570-5360-064E-F847D680324D}"/>
          </ac:spMkLst>
        </pc:spChg>
        <pc:spChg chg="add del mod">
          <ac:chgData name="Saklampanakis, Nikolaos" userId="08625c5f-8747-48d9-900d-9cfc0ee1a061" providerId="ADAL" clId="{4D526BE3-6046-4467-A0B5-49BD4179471B}" dt="2025-02-02T20:49:20.791" v="502" actId="478"/>
          <ac:spMkLst>
            <pc:docMk/>
            <pc:sldMk cId="3780169958" sldId="438"/>
            <ac:spMk id="10" creationId="{49D4DD46-17DE-2774-DFC0-5244EDA0EFCE}"/>
          </ac:spMkLst>
        </pc:spChg>
        <pc:spChg chg="add del mod">
          <ac:chgData name="Saklampanakis, Nikolaos" userId="08625c5f-8747-48d9-900d-9cfc0ee1a061" providerId="ADAL" clId="{4D526BE3-6046-4467-A0B5-49BD4179471B}" dt="2025-02-02T20:46:49.405" v="454" actId="478"/>
          <ac:spMkLst>
            <pc:docMk/>
            <pc:sldMk cId="3780169958" sldId="438"/>
            <ac:spMk id="11" creationId="{175ABB35-4EDF-33B9-8603-24B0D02E7E09}"/>
          </ac:spMkLst>
        </pc:spChg>
        <pc:spChg chg="add del mod">
          <ac:chgData name="Saklampanakis, Nikolaos" userId="08625c5f-8747-48d9-900d-9cfc0ee1a061" providerId="ADAL" clId="{4D526BE3-6046-4467-A0B5-49BD4179471B}" dt="2025-02-02T20:49:16.651" v="498" actId="478"/>
          <ac:spMkLst>
            <pc:docMk/>
            <pc:sldMk cId="3780169958" sldId="438"/>
            <ac:spMk id="12" creationId="{33D78A99-4C9B-E99C-999F-05AB39204597}"/>
          </ac:spMkLst>
        </pc:spChg>
        <pc:spChg chg="add del mod">
          <ac:chgData name="Saklampanakis, Nikolaos" userId="08625c5f-8747-48d9-900d-9cfc0ee1a061" providerId="ADAL" clId="{4D526BE3-6046-4467-A0B5-49BD4179471B}" dt="2025-02-02T20:49:17.680" v="499" actId="478"/>
          <ac:spMkLst>
            <pc:docMk/>
            <pc:sldMk cId="3780169958" sldId="438"/>
            <ac:spMk id="13" creationId="{3CB75F4E-B236-D2E4-6BF3-B04308F74AD3}"/>
          </ac:spMkLst>
        </pc:spChg>
        <pc:spChg chg="add del mod">
          <ac:chgData name="Saklampanakis, Nikolaos" userId="08625c5f-8747-48d9-900d-9cfc0ee1a061" providerId="ADAL" clId="{4D526BE3-6046-4467-A0B5-49BD4179471B}" dt="2025-02-02T20:49:19.408" v="501" actId="478"/>
          <ac:spMkLst>
            <pc:docMk/>
            <pc:sldMk cId="3780169958" sldId="438"/>
            <ac:spMk id="14" creationId="{CB45CAD2-E247-8D0B-1130-A9685CB21ECE}"/>
          </ac:spMkLst>
        </pc:spChg>
        <pc:spChg chg="add mod">
          <ac:chgData name="Saklampanakis, Nikolaos" userId="08625c5f-8747-48d9-900d-9cfc0ee1a061" providerId="ADAL" clId="{4D526BE3-6046-4467-A0B5-49BD4179471B}" dt="2025-02-02T20:58:27.308" v="637" actId="554"/>
          <ac:spMkLst>
            <pc:docMk/>
            <pc:sldMk cId="3780169958" sldId="438"/>
            <ac:spMk id="15" creationId="{388F04E3-F2FA-C0AB-8950-7B6D8C1B29E4}"/>
          </ac:spMkLst>
        </pc:spChg>
        <pc:spChg chg="add mod">
          <ac:chgData name="Saklampanakis, Nikolaos" userId="08625c5f-8747-48d9-900d-9cfc0ee1a061" providerId="ADAL" clId="{4D526BE3-6046-4467-A0B5-49BD4179471B}" dt="2025-02-02T20:59:19.595" v="641" actId="553"/>
          <ac:spMkLst>
            <pc:docMk/>
            <pc:sldMk cId="3780169958" sldId="438"/>
            <ac:spMk id="16" creationId="{8D6EBAA3-A74F-380C-DF99-91346E91B2AB}"/>
          </ac:spMkLst>
        </pc:spChg>
        <pc:spChg chg="add mod">
          <ac:chgData name="Saklampanakis, Nikolaos" userId="08625c5f-8747-48d9-900d-9cfc0ee1a061" providerId="ADAL" clId="{4D526BE3-6046-4467-A0B5-49BD4179471B}" dt="2025-02-02T20:59:27.587" v="642" actId="554"/>
          <ac:spMkLst>
            <pc:docMk/>
            <pc:sldMk cId="3780169958" sldId="438"/>
            <ac:spMk id="17" creationId="{C9F5FCBE-45FF-AAB0-B295-AA7B02604D89}"/>
          </ac:spMkLst>
        </pc:spChg>
        <pc:spChg chg="add mod">
          <ac:chgData name="Saklampanakis, Nikolaos" userId="08625c5f-8747-48d9-900d-9cfc0ee1a061" providerId="ADAL" clId="{4D526BE3-6046-4467-A0B5-49BD4179471B}" dt="2025-02-02T20:59:36.833" v="643" actId="554"/>
          <ac:spMkLst>
            <pc:docMk/>
            <pc:sldMk cId="3780169958" sldId="438"/>
            <ac:spMk id="18" creationId="{111DDFDA-33C7-AE23-2AB5-35371B8B7729}"/>
          </ac:spMkLst>
        </pc:spChg>
        <pc:spChg chg="add mod">
          <ac:chgData name="Saklampanakis, Nikolaos" userId="08625c5f-8747-48d9-900d-9cfc0ee1a061" providerId="ADAL" clId="{4D526BE3-6046-4467-A0B5-49BD4179471B}" dt="2025-02-02T21:07:41.878" v="864" actId="403"/>
          <ac:spMkLst>
            <pc:docMk/>
            <pc:sldMk cId="3780169958" sldId="438"/>
            <ac:spMk id="19" creationId="{20AD92CF-9EAA-18FA-72A0-2A2CF17145F8}"/>
          </ac:spMkLst>
        </pc:spChg>
        <pc:spChg chg="add mod">
          <ac:chgData name="Saklampanakis, Nikolaos" userId="08625c5f-8747-48d9-900d-9cfc0ee1a061" providerId="ADAL" clId="{4D526BE3-6046-4467-A0B5-49BD4179471B}" dt="2025-02-02T21:04:23.764" v="764" actId="404"/>
          <ac:spMkLst>
            <pc:docMk/>
            <pc:sldMk cId="3780169958" sldId="438"/>
            <ac:spMk id="20" creationId="{FF5C670B-8F63-DE3E-4D45-19497BD07A3A}"/>
          </ac:spMkLst>
        </pc:spChg>
        <pc:spChg chg="add del mod">
          <ac:chgData name="Saklampanakis, Nikolaos" userId="08625c5f-8747-48d9-900d-9cfc0ee1a061" providerId="ADAL" clId="{4D526BE3-6046-4467-A0B5-49BD4179471B}" dt="2025-02-02T20:57:37.110" v="629" actId="478"/>
          <ac:spMkLst>
            <pc:docMk/>
            <pc:sldMk cId="3780169958" sldId="438"/>
            <ac:spMk id="21" creationId="{2AA9BCD6-BAC1-1B42-805C-E3C0A8C28AEB}"/>
          </ac:spMkLst>
        </pc:spChg>
        <pc:spChg chg="add mod">
          <ac:chgData name="Saklampanakis, Nikolaos" userId="08625c5f-8747-48d9-900d-9cfc0ee1a061" providerId="ADAL" clId="{4D526BE3-6046-4467-A0B5-49BD4179471B}" dt="2025-02-02T21:07:45.986" v="866" actId="403"/>
          <ac:spMkLst>
            <pc:docMk/>
            <pc:sldMk cId="3780169958" sldId="438"/>
            <ac:spMk id="22" creationId="{7705448D-6EC1-3D67-9824-3755867B5F75}"/>
          </ac:spMkLst>
        </pc:spChg>
        <pc:spChg chg="add mod">
          <ac:chgData name="Saklampanakis, Nikolaos" userId="08625c5f-8747-48d9-900d-9cfc0ee1a061" providerId="ADAL" clId="{4D526BE3-6046-4467-A0B5-49BD4179471B}" dt="2025-02-02T22:29:45.517" v="4358" actId="20577"/>
          <ac:spMkLst>
            <pc:docMk/>
            <pc:sldMk cId="3780169958" sldId="438"/>
            <ac:spMk id="23" creationId="{1516902F-8221-2FA6-EBBE-3478F67036AA}"/>
          </ac:spMkLst>
        </pc:spChg>
        <pc:picChg chg="add del mod">
          <ac:chgData name="Saklampanakis, Nikolaos" userId="08625c5f-8747-48d9-900d-9cfc0ee1a061" providerId="ADAL" clId="{4D526BE3-6046-4467-A0B5-49BD4179471B}" dt="2025-02-02T20:44:30.244" v="414" actId="478"/>
          <ac:picMkLst>
            <pc:docMk/>
            <pc:sldMk cId="3780169958" sldId="438"/>
            <ac:picMk id="1026" creationId="{C0FB54F1-55A5-5008-B61D-1B47218A32C3}"/>
          </ac:picMkLst>
        </pc:picChg>
        <pc:picChg chg="add del mod">
          <ac:chgData name="Saklampanakis, Nikolaos" userId="08625c5f-8747-48d9-900d-9cfc0ee1a061" providerId="ADAL" clId="{4D526BE3-6046-4467-A0B5-49BD4179471B}" dt="2025-02-02T20:45:18.611" v="420" actId="478"/>
          <ac:picMkLst>
            <pc:docMk/>
            <pc:sldMk cId="3780169958" sldId="438"/>
            <ac:picMk id="1028" creationId="{FBAEB477-E0A1-197B-AA6A-E6A55421961E}"/>
          </ac:picMkLst>
        </pc:picChg>
        <pc:cxnChg chg="add mod">
          <ac:chgData name="Saklampanakis, Nikolaos" userId="08625c5f-8747-48d9-900d-9cfc0ee1a061" providerId="ADAL" clId="{4D526BE3-6046-4467-A0B5-49BD4179471B}" dt="2025-02-02T20:43:50.220" v="404" actId="692"/>
          <ac:cxnSpMkLst>
            <pc:docMk/>
            <pc:sldMk cId="3780169958" sldId="438"/>
            <ac:cxnSpMk id="5" creationId="{5F9308BF-1D80-962A-9873-278C3B4FEFDF}"/>
          </ac:cxnSpMkLst>
        </pc:cxnChg>
        <pc:cxnChg chg="add mod">
          <ac:chgData name="Saklampanakis, Nikolaos" userId="08625c5f-8747-48d9-900d-9cfc0ee1a061" providerId="ADAL" clId="{4D526BE3-6046-4467-A0B5-49BD4179471B}" dt="2025-02-02T20:44:08.450" v="408" actId="692"/>
          <ac:cxnSpMkLst>
            <pc:docMk/>
            <pc:sldMk cId="3780169958" sldId="438"/>
            <ac:cxnSpMk id="6" creationId="{F152F853-C815-8585-70B5-697AC8F6499F}"/>
          </ac:cxnSpMkLst>
        </pc:cxnChg>
      </pc:sldChg>
      <pc:sldChg chg="addSp delSp modSp new mod modNotesTx">
        <pc:chgData name="Saklampanakis, Nikolaos" userId="08625c5f-8747-48d9-900d-9cfc0ee1a061" providerId="ADAL" clId="{4D526BE3-6046-4467-A0B5-49BD4179471B}" dt="2025-02-02T22:12:29.052" v="4354" actId="20577"/>
        <pc:sldMkLst>
          <pc:docMk/>
          <pc:sldMk cId="726492364" sldId="439"/>
        </pc:sldMkLst>
        <pc:spChg chg="mod">
          <ac:chgData name="Saklampanakis, Nikolaos" userId="08625c5f-8747-48d9-900d-9cfc0ee1a061" providerId="ADAL" clId="{4D526BE3-6046-4467-A0B5-49BD4179471B}" dt="2025-02-02T22:08:04.972" v="4244" actId="20577"/>
          <ac:spMkLst>
            <pc:docMk/>
            <pc:sldMk cId="726492364" sldId="439"/>
            <ac:spMk id="2" creationId="{603A0171-5B9F-00E0-04A0-10D65A13CD18}"/>
          </ac:spMkLst>
        </pc:spChg>
        <pc:spChg chg="add del">
          <ac:chgData name="Saklampanakis, Nikolaos" userId="08625c5f-8747-48d9-900d-9cfc0ee1a061" providerId="ADAL" clId="{4D526BE3-6046-4467-A0B5-49BD4179471B}" dt="2025-02-02T21:14:36.664" v="954" actId="478"/>
          <ac:spMkLst>
            <pc:docMk/>
            <pc:sldMk cId="726492364" sldId="439"/>
            <ac:spMk id="3" creationId="{050F04AE-9C4E-641E-C097-2491F3CA34D8}"/>
          </ac:spMkLst>
        </pc:spChg>
        <pc:spChg chg="add mod">
          <ac:chgData name="Saklampanakis, Nikolaos" userId="08625c5f-8747-48d9-900d-9cfc0ee1a061" providerId="ADAL" clId="{4D526BE3-6046-4467-A0B5-49BD4179471B}" dt="2025-02-02T22:12:29.052" v="4354" actId="20577"/>
          <ac:spMkLst>
            <pc:docMk/>
            <pc:sldMk cId="726492364" sldId="439"/>
            <ac:spMk id="4" creationId="{9FA0B770-F663-9F4E-3D3B-A6D5493863FD}"/>
          </ac:spMkLst>
        </pc:spChg>
        <pc:picChg chg="add del mod">
          <ac:chgData name="Saklampanakis, Nikolaos" userId="08625c5f-8747-48d9-900d-9cfc0ee1a061" providerId="ADAL" clId="{4D526BE3-6046-4467-A0B5-49BD4179471B}" dt="2025-02-02T21:54:13.109" v="3171" actId="21"/>
          <ac:picMkLst>
            <pc:docMk/>
            <pc:sldMk cId="726492364" sldId="439"/>
            <ac:picMk id="2052" creationId="{22325CBA-0C8B-7E27-C253-64518A0AFB71}"/>
          </ac:picMkLst>
        </pc:picChg>
      </pc:sldChg>
      <pc:sldChg chg="addSp delSp modSp new mod setBg modNotesTx">
        <pc:chgData name="Saklampanakis, Nikolaos" userId="08625c5f-8747-48d9-900d-9cfc0ee1a061" providerId="ADAL" clId="{4D526BE3-6046-4467-A0B5-49BD4179471B}" dt="2025-02-02T22:10:41.309" v="4291" actId="6549"/>
        <pc:sldMkLst>
          <pc:docMk/>
          <pc:sldMk cId="3530544102" sldId="440"/>
        </pc:sldMkLst>
        <pc:spChg chg="mod">
          <ac:chgData name="Saklampanakis, Nikolaos" userId="08625c5f-8747-48d9-900d-9cfc0ee1a061" providerId="ADAL" clId="{4D526BE3-6046-4467-A0B5-49BD4179471B}" dt="2025-02-02T22:09:43.155" v="4280" actId="20577"/>
          <ac:spMkLst>
            <pc:docMk/>
            <pc:sldMk cId="3530544102" sldId="440"/>
            <ac:spMk id="2" creationId="{F5686797-F645-1980-FF65-95426994FA20}"/>
          </ac:spMkLst>
        </pc:spChg>
        <pc:spChg chg="add mod">
          <ac:chgData name="Saklampanakis, Nikolaos" userId="08625c5f-8747-48d9-900d-9cfc0ee1a061" providerId="ADAL" clId="{4D526BE3-6046-4467-A0B5-49BD4179471B}" dt="2025-02-02T22:10:41.309" v="4291" actId="6549"/>
          <ac:spMkLst>
            <pc:docMk/>
            <pc:sldMk cId="3530544102" sldId="440"/>
            <ac:spMk id="3" creationId="{2190B419-5DDA-C598-95DE-F93D14F5144E}"/>
          </ac:spMkLst>
        </pc:spChg>
        <pc:spChg chg="add del">
          <ac:chgData name="Saklampanakis, Nikolaos" userId="08625c5f-8747-48d9-900d-9cfc0ee1a061" providerId="ADAL" clId="{4D526BE3-6046-4467-A0B5-49BD4179471B}" dt="2025-02-02T21:58:23.889" v="3502" actId="26606"/>
          <ac:spMkLst>
            <pc:docMk/>
            <pc:sldMk cId="3530544102" sldId="440"/>
            <ac:spMk id="2057" creationId="{F13C74B1-5B17-4795-BED0-7140497B445A}"/>
          </ac:spMkLst>
        </pc:spChg>
        <pc:spChg chg="add del">
          <ac:chgData name="Saklampanakis, Nikolaos" userId="08625c5f-8747-48d9-900d-9cfc0ee1a061" providerId="ADAL" clId="{4D526BE3-6046-4467-A0B5-49BD4179471B}" dt="2025-02-02T21:58:23.889" v="3502" actId="26606"/>
          <ac:spMkLst>
            <pc:docMk/>
            <pc:sldMk cId="3530544102" sldId="440"/>
            <ac:spMk id="2059" creationId="{D4974D33-8DC5-464E-8C6D-BE58F0669C17}"/>
          </ac:spMkLst>
        </pc:spChg>
        <pc:picChg chg="add mod">
          <ac:chgData name="Saklampanakis, Nikolaos" userId="08625c5f-8747-48d9-900d-9cfc0ee1a061" providerId="ADAL" clId="{4D526BE3-6046-4467-A0B5-49BD4179471B}" dt="2025-02-02T21:58:23.889" v="3502" actId="26606"/>
          <ac:picMkLst>
            <pc:docMk/>
            <pc:sldMk cId="3530544102" sldId="440"/>
            <ac:picMk id="2052" creationId="{22325CBA-0C8B-7E27-C253-64518A0AFB71}"/>
          </ac:picMkLst>
        </pc:picChg>
      </pc:sldChg>
      <pc:sldChg chg="modSp new mod">
        <pc:chgData name="Saklampanakis, Nikolaos" userId="08625c5f-8747-48d9-900d-9cfc0ee1a061" providerId="ADAL" clId="{4D526BE3-6046-4467-A0B5-49BD4179471B}" dt="2025-02-04T22:03:50.506" v="4385" actId="404"/>
        <pc:sldMkLst>
          <pc:docMk/>
          <pc:sldMk cId="3029988227" sldId="442"/>
        </pc:sldMkLst>
        <pc:spChg chg="mod">
          <ac:chgData name="Saklampanakis, Nikolaos" userId="08625c5f-8747-48d9-900d-9cfc0ee1a061" providerId="ADAL" clId="{4D526BE3-6046-4467-A0B5-49BD4179471B}" dt="2025-02-04T22:03:08.356" v="4375" actId="20577"/>
          <ac:spMkLst>
            <pc:docMk/>
            <pc:sldMk cId="3029988227" sldId="442"/>
            <ac:spMk id="2" creationId="{713EA7C3-DD7C-14B9-A9E6-D896902FECCB}"/>
          </ac:spMkLst>
        </pc:spChg>
        <pc:spChg chg="mod">
          <ac:chgData name="Saklampanakis, Nikolaos" userId="08625c5f-8747-48d9-900d-9cfc0ee1a061" providerId="ADAL" clId="{4D526BE3-6046-4467-A0B5-49BD4179471B}" dt="2025-02-04T22:03:50.506" v="4385" actId="404"/>
          <ac:spMkLst>
            <pc:docMk/>
            <pc:sldMk cId="3029988227" sldId="442"/>
            <ac:spMk id="3" creationId="{71983A50-9D7A-8F43-3050-F7CD4309821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D0FDDA-3458-4607-8DDE-40873421858F}" type="doc">
      <dgm:prSet loTypeId="urn:microsoft.com/office/officeart/2005/8/layout/chevron1" loCatId="process" qsTypeId="urn:microsoft.com/office/officeart/2005/8/quickstyle/simple5" qsCatId="simple" csTypeId="urn:microsoft.com/office/officeart/2005/8/colors/accent1_2" csCatId="accent1" phldr="1"/>
      <dgm:spPr/>
      <dgm:t>
        <a:bodyPr/>
        <a:lstStyle/>
        <a:p>
          <a:endParaRPr lang="fr-FR"/>
        </a:p>
      </dgm:t>
    </dgm:pt>
    <dgm:pt modelId="{764B64EB-8EBA-453E-9B04-1F709638AC23}">
      <dgm:prSet phldrT="[Texte]" custT="1"/>
      <dgm:spPr/>
      <dgm:t>
        <a:bodyPr/>
        <a:lstStyle/>
        <a:p>
          <a:r>
            <a:rPr lang="en-US" sz="1000" noProof="0">
              <a:latin typeface="Arial Nova" panose="020B0504020202020204" pitchFamily="34" charset="0"/>
            </a:rPr>
            <a:t>Raw Materials</a:t>
          </a:r>
        </a:p>
      </dgm:t>
    </dgm:pt>
    <dgm:pt modelId="{267AB65D-9B54-4F7C-97DC-A8A6B616641D}" type="parTrans" cxnId="{5CD8509D-6F6B-4068-A661-9231BD491256}">
      <dgm:prSet/>
      <dgm:spPr/>
      <dgm:t>
        <a:bodyPr/>
        <a:lstStyle/>
        <a:p>
          <a:endParaRPr lang="en-US" sz="1000" noProof="0">
            <a:latin typeface="Arial Nova" panose="020B0504020202020204" pitchFamily="34" charset="0"/>
          </a:endParaRPr>
        </a:p>
      </dgm:t>
    </dgm:pt>
    <dgm:pt modelId="{9AB609B9-69B9-4406-BE5C-AB9195079408}" type="sibTrans" cxnId="{5CD8509D-6F6B-4068-A661-9231BD491256}">
      <dgm:prSet/>
      <dgm:spPr/>
      <dgm:t>
        <a:bodyPr/>
        <a:lstStyle/>
        <a:p>
          <a:endParaRPr lang="en-US" sz="1000" noProof="0">
            <a:latin typeface="Arial Nova" panose="020B0504020202020204" pitchFamily="34" charset="0"/>
          </a:endParaRPr>
        </a:p>
      </dgm:t>
    </dgm:pt>
    <dgm:pt modelId="{EB2EBDAB-5C32-4149-B48B-8FFC83BA4FD6}">
      <dgm:prSet phldrT="[Texte]" custT="1"/>
      <dgm:spPr/>
      <dgm:t>
        <a:bodyPr/>
        <a:lstStyle/>
        <a:p>
          <a:r>
            <a:rPr lang="en-US" sz="1000" noProof="0">
              <a:latin typeface="Arial Nova" panose="020B0504020202020204" pitchFamily="34" charset="0"/>
            </a:rPr>
            <a:t>Processed Materials</a:t>
          </a:r>
        </a:p>
      </dgm:t>
    </dgm:pt>
    <dgm:pt modelId="{59D6B804-A208-4D15-8D23-734E543FB0E5}" type="parTrans" cxnId="{946EB154-5FFA-4C55-851F-D888B7F8CA93}">
      <dgm:prSet/>
      <dgm:spPr/>
      <dgm:t>
        <a:bodyPr/>
        <a:lstStyle/>
        <a:p>
          <a:endParaRPr lang="en-US" sz="1000" noProof="0">
            <a:latin typeface="Arial Nova" panose="020B0504020202020204" pitchFamily="34" charset="0"/>
          </a:endParaRPr>
        </a:p>
      </dgm:t>
    </dgm:pt>
    <dgm:pt modelId="{7EE6D72F-FA91-4447-AA40-B59322F703F9}" type="sibTrans" cxnId="{946EB154-5FFA-4C55-851F-D888B7F8CA93}">
      <dgm:prSet/>
      <dgm:spPr/>
      <dgm:t>
        <a:bodyPr/>
        <a:lstStyle/>
        <a:p>
          <a:endParaRPr lang="en-US" sz="1000" noProof="0">
            <a:latin typeface="Arial Nova" panose="020B0504020202020204" pitchFamily="34" charset="0"/>
          </a:endParaRPr>
        </a:p>
      </dgm:t>
    </dgm:pt>
    <dgm:pt modelId="{EB09D0CC-CBDC-4C3B-9171-EE1AD791368D}">
      <dgm:prSet phldrT="[Texte]" custT="1"/>
      <dgm:spPr/>
      <dgm:t>
        <a:bodyPr/>
        <a:lstStyle/>
        <a:p>
          <a:r>
            <a:rPr lang="en-US" sz="1000" noProof="0">
              <a:latin typeface="Arial Nova" panose="020B0504020202020204" pitchFamily="34" charset="0"/>
            </a:rPr>
            <a:t>Use</a:t>
          </a:r>
        </a:p>
      </dgm:t>
    </dgm:pt>
    <dgm:pt modelId="{A3237E69-EEFF-42FC-839E-3C5659F5E16C}" type="parTrans" cxnId="{2E71AC03-42A6-49EB-AF84-F4BB830158D8}">
      <dgm:prSet/>
      <dgm:spPr/>
      <dgm:t>
        <a:bodyPr/>
        <a:lstStyle/>
        <a:p>
          <a:endParaRPr lang="en-US" sz="1000" noProof="0">
            <a:latin typeface="Arial Nova" panose="020B0504020202020204" pitchFamily="34" charset="0"/>
          </a:endParaRPr>
        </a:p>
      </dgm:t>
    </dgm:pt>
    <dgm:pt modelId="{D46559C5-2D35-4186-83C2-475FD387D63C}" type="sibTrans" cxnId="{2E71AC03-42A6-49EB-AF84-F4BB830158D8}">
      <dgm:prSet/>
      <dgm:spPr/>
      <dgm:t>
        <a:bodyPr/>
        <a:lstStyle/>
        <a:p>
          <a:endParaRPr lang="en-US" sz="1000" noProof="0">
            <a:latin typeface="Arial Nova" panose="020B0504020202020204" pitchFamily="34" charset="0"/>
          </a:endParaRPr>
        </a:p>
      </dgm:t>
    </dgm:pt>
    <dgm:pt modelId="{8CDC2626-C1D1-4E43-B325-538CA297C74D}">
      <dgm:prSet custT="1"/>
      <dgm:spPr/>
      <dgm:t>
        <a:bodyPr/>
        <a:lstStyle/>
        <a:p>
          <a:r>
            <a:rPr lang="en-US" sz="1000" noProof="0">
              <a:latin typeface="Arial Nova" panose="020B0504020202020204" pitchFamily="34" charset="0"/>
            </a:rPr>
            <a:t>Subcomponent Production</a:t>
          </a:r>
        </a:p>
      </dgm:t>
    </dgm:pt>
    <dgm:pt modelId="{194B9D84-13B4-4606-898C-892C3B39228B}" type="parTrans" cxnId="{E6E9EF03-5DBE-4F94-B935-C63C94C712A8}">
      <dgm:prSet/>
      <dgm:spPr/>
      <dgm:t>
        <a:bodyPr/>
        <a:lstStyle/>
        <a:p>
          <a:endParaRPr lang="en-US" sz="1000" noProof="0">
            <a:latin typeface="Arial Nova" panose="020B0504020202020204" pitchFamily="34" charset="0"/>
          </a:endParaRPr>
        </a:p>
      </dgm:t>
    </dgm:pt>
    <dgm:pt modelId="{EE7639EF-C8B5-4356-AB59-C570CD86DF04}" type="sibTrans" cxnId="{E6E9EF03-5DBE-4F94-B935-C63C94C712A8}">
      <dgm:prSet/>
      <dgm:spPr/>
      <dgm:t>
        <a:bodyPr/>
        <a:lstStyle/>
        <a:p>
          <a:endParaRPr lang="en-US" sz="1000" noProof="0">
            <a:latin typeface="Arial Nova" panose="020B0504020202020204" pitchFamily="34" charset="0"/>
          </a:endParaRPr>
        </a:p>
      </dgm:t>
    </dgm:pt>
    <dgm:pt modelId="{4D9D2A77-036B-4FBE-A766-3641F3A6B00D}">
      <dgm:prSet custT="1"/>
      <dgm:spPr/>
      <dgm:t>
        <a:bodyPr/>
        <a:lstStyle/>
        <a:p>
          <a:r>
            <a:rPr lang="en-US" sz="1000" noProof="0">
              <a:latin typeface="Arial Nova" panose="020B0504020202020204" pitchFamily="34" charset="0"/>
            </a:rPr>
            <a:t>Component Production</a:t>
          </a:r>
        </a:p>
      </dgm:t>
    </dgm:pt>
    <dgm:pt modelId="{1B5BFB8D-0E06-404F-A9C8-B2A7769E638B}" type="parTrans" cxnId="{FFFF213D-CA59-49DF-B491-B74BD493BAC2}">
      <dgm:prSet/>
      <dgm:spPr/>
      <dgm:t>
        <a:bodyPr/>
        <a:lstStyle/>
        <a:p>
          <a:endParaRPr lang="en-US" sz="1000" noProof="0">
            <a:latin typeface="Arial Nova" panose="020B0504020202020204" pitchFamily="34" charset="0"/>
          </a:endParaRPr>
        </a:p>
      </dgm:t>
    </dgm:pt>
    <dgm:pt modelId="{29662BD0-E1F2-47D9-982F-F58632A9D7B8}" type="sibTrans" cxnId="{FFFF213D-CA59-49DF-B491-B74BD493BAC2}">
      <dgm:prSet/>
      <dgm:spPr/>
      <dgm:t>
        <a:bodyPr/>
        <a:lstStyle/>
        <a:p>
          <a:endParaRPr lang="en-US" sz="1000" noProof="0">
            <a:latin typeface="Arial Nova" panose="020B0504020202020204" pitchFamily="34" charset="0"/>
          </a:endParaRPr>
        </a:p>
      </dgm:t>
    </dgm:pt>
    <dgm:pt modelId="{C1FA3174-8DA4-403B-B144-73CCF44C39B8}">
      <dgm:prSet custT="1"/>
      <dgm:spPr/>
      <dgm:t>
        <a:bodyPr/>
        <a:lstStyle/>
        <a:p>
          <a:r>
            <a:rPr lang="en-US" sz="1000" noProof="0">
              <a:latin typeface="Arial Nova" panose="020B0504020202020204" pitchFamily="34" charset="0"/>
            </a:rPr>
            <a:t>Assembly</a:t>
          </a:r>
        </a:p>
      </dgm:t>
    </dgm:pt>
    <dgm:pt modelId="{13CE9A0A-8C6B-4170-BAE1-61E842BD1CDD}" type="parTrans" cxnId="{CB73B5F2-4FB6-4D15-97F6-D2490C0E540B}">
      <dgm:prSet/>
      <dgm:spPr/>
      <dgm:t>
        <a:bodyPr/>
        <a:lstStyle/>
        <a:p>
          <a:endParaRPr lang="en-US" sz="1000" noProof="0">
            <a:latin typeface="Arial Nova" panose="020B0504020202020204" pitchFamily="34" charset="0"/>
          </a:endParaRPr>
        </a:p>
      </dgm:t>
    </dgm:pt>
    <dgm:pt modelId="{736E6A4D-0B14-40D6-A2AA-E7620977C4CF}" type="sibTrans" cxnId="{CB73B5F2-4FB6-4D15-97F6-D2490C0E540B}">
      <dgm:prSet/>
      <dgm:spPr/>
      <dgm:t>
        <a:bodyPr/>
        <a:lstStyle/>
        <a:p>
          <a:endParaRPr lang="en-US" sz="1000" noProof="0">
            <a:latin typeface="Arial Nova" panose="020B0504020202020204" pitchFamily="34" charset="0"/>
          </a:endParaRPr>
        </a:p>
      </dgm:t>
    </dgm:pt>
    <dgm:pt modelId="{10BEE129-E73B-49E1-8990-B053262B05E1}">
      <dgm:prSet custT="1"/>
      <dgm:spPr/>
      <dgm:t>
        <a:bodyPr/>
        <a:lstStyle/>
        <a:p>
          <a:r>
            <a:rPr lang="en-US" sz="1000" noProof="0">
              <a:latin typeface="Arial Nova" panose="020B0504020202020204" pitchFamily="34" charset="0"/>
            </a:rPr>
            <a:t>Market placement</a:t>
          </a:r>
        </a:p>
      </dgm:t>
    </dgm:pt>
    <dgm:pt modelId="{675CB4D6-113E-4BBC-BAD6-2449CCD5B93B}" type="parTrans" cxnId="{02F66D47-462F-400D-AC64-F5DDA52E51E1}">
      <dgm:prSet/>
      <dgm:spPr/>
      <dgm:t>
        <a:bodyPr/>
        <a:lstStyle/>
        <a:p>
          <a:endParaRPr lang="en-US" sz="1000" noProof="0">
            <a:latin typeface="Arial Nova" panose="020B0504020202020204" pitchFamily="34" charset="0"/>
          </a:endParaRPr>
        </a:p>
      </dgm:t>
    </dgm:pt>
    <dgm:pt modelId="{4408CE8D-A8C3-42B2-B0EB-D653CC890AF6}" type="sibTrans" cxnId="{02F66D47-462F-400D-AC64-F5DDA52E51E1}">
      <dgm:prSet/>
      <dgm:spPr/>
      <dgm:t>
        <a:bodyPr/>
        <a:lstStyle/>
        <a:p>
          <a:endParaRPr lang="en-US" sz="1000" noProof="0">
            <a:latin typeface="Arial Nova" panose="020B0504020202020204" pitchFamily="34" charset="0"/>
          </a:endParaRPr>
        </a:p>
      </dgm:t>
    </dgm:pt>
    <dgm:pt modelId="{5F3AB1D2-D6EA-4436-A7B6-957045808CCC}">
      <dgm:prSet custT="1"/>
      <dgm:spPr/>
      <dgm:t>
        <a:bodyPr/>
        <a:lstStyle/>
        <a:p>
          <a:r>
            <a:rPr lang="en-US" sz="1000" noProof="0">
              <a:latin typeface="Arial Nova" panose="020B0504020202020204" pitchFamily="34" charset="0"/>
            </a:rPr>
            <a:t>Repair Remanufacture Recycle</a:t>
          </a:r>
        </a:p>
      </dgm:t>
    </dgm:pt>
    <dgm:pt modelId="{E852E778-111A-45C3-9D7E-977AB1E89FAA}" type="parTrans" cxnId="{34726D53-B281-4D6C-80DE-9BE23B4B3F91}">
      <dgm:prSet/>
      <dgm:spPr/>
      <dgm:t>
        <a:bodyPr/>
        <a:lstStyle/>
        <a:p>
          <a:endParaRPr lang="en-US" sz="1000" noProof="0">
            <a:latin typeface="Arial Nova" panose="020B0504020202020204" pitchFamily="34" charset="0"/>
          </a:endParaRPr>
        </a:p>
      </dgm:t>
    </dgm:pt>
    <dgm:pt modelId="{0B529699-68EA-4382-9D37-0357B23FC57C}" type="sibTrans" cxnId="{34726D53-B281-4D6C-80DE-9BE23B4B3F91}">
      <dgm:prSet/>
      <dgm:spPr/>
      <dgm:t>
        <a:bodyPr/>
        <a:lstStyle/>
        <a:p>
          <a:endParaRPr lang="en-US" sz="1000" noProof="0">
            <a:latin typeface="Arial Nova" panose="020B0504020202020204" pitchFamily="34" charset="0"/>
          </a:endParaRPr>
        </a:p>
      </dgm:t>
    </dgm:pt>
    <dgm:pt modelId="{1A94B00B-4A71-4A0F-BB22-13058F8E9117}" type="pres">
      <dgm:prSet presAssocID="{99D0FDDA-3458-4607-8DDE-40873421858F}" presName="Name0" presStyleCnt="0">
        <dgm:presLayoutVars>
          <dgm:dir/>
          <dgm:animLvl val="lvl"/>
          <dgm:resizeHandles val="exact"/>
        </dgm:presLayoutVars>
      </dgm:prSet>
      <dgm:spPr/>
    </dgm:pt>
    <dgm:pt modelId="{EB913C56-8F77-4257-8E5A-24E6F621780D}" type="pres">
      <dgm:prSet presAssocID="{764B64EB-8EBA-453E-9B04-1F709638AC23}" presName="parTxOnly" presStyleLbl="node1" presStyleIdx="0" presStyleCnt="8">
        <dgm:presLayoutVars>
          <dgm:chMax val="0"/>
          <dgm:chPref val="0"/>
          <dgm:bulletEnabled val="1"/>
        </dgm:presLayoutVars>
      </dgm:prSet>
      <dgm:spPr/>
    </dgm:pt>
    <dgm:pt modelId="{032C25F1-6131-4AF4-B297-3DBD3C20BC78}" type="pres">
      <dgm:prSet presAssocID="{9AB609B9-69B9-4406-BE5C-AB9195079408}" presName="parTxOnlySpace" presStyleCnt="0"/>
      <dgm:spPr/>
    </dgm:pt>
    <dgm:pt modelId="{98080574-B7DA-4D18-B438-38E057B00776}" type="pres">
      <dgm:prSet presAssocID="{EB2EBDAB-5C32-4149-B48B-8FFC83BA4FD6}" presName="parTxOnly" presStyleLbl="node1" presStyleIdx="1" presStyleCnt="8">
        <dgm:presLayoutVars>
          <dgm:chMax val="0"/>
          <dgm:chPref val="0"/>
          <dgm:bulletEnabled val="1"/>
        </dgm:presLayoutVars>
      </dgm:prSet>
      <dgm:spPr/>
    </dgm:pt>
    <dgm:pt modelId="{0354B073-56DB-4556-B7BF-88BA7C957A80}" type="pres">
      <dgm:prSet presAssocID="{7EE6D72F-FA91-4447-AA40-B59322F703F9}" presName="parTxOnlySpace" presStyleCnt="0"/>
      <dgm:spPr/>
    </dgm:pt>
    <dgm:pt modelId="{1E7EAEE0-97F6-412F-AEFB-009118E9E3C3}" type="pres">
      <dgm:prSet presAssocID="{8CDC2626-C1D1-4E43-B325-538CA297C74D}" presName="parTxOnly" presStyleLbl="node1" presStyleIdx="2" presStyleCnt="8" custScaleX="121597">
        <dgm:presLayoutVars>
          <dgm:chMax val="0"/>
          <dgm:chPref val="0"/>
          <dgm:bulletEnabled val="1"/>
        </dgm:presLayoutVars>
      </dgm:prSet>
      <dgm:spPr/>
    </dgm:pt>
    <dgm:pt modelId="{AA7DC5AE-446D-4A1B-8FAF-D8648CA1586C}" type="pres">
      <dgm:prSet presAssocID="{EE7639EF-C8B5-4356-AB59-C570CD86DF04}" presName="parTxOnlySpace" presStyleCnt="0"/>
      <dgm:spPr/>
    </dgm:pt>
    <dgm:pt modelId="{19B0CB39-BA8F-486B-B442-A2BF60F8A548}" type="pres">
      <dgm:prSet presAssocID="{4D9D2A77-036B-4FBE-A766-3641F3A6B00D}" presName="parTxOnly" presStyleLbl="node1" presStyleIdx="3" presStyleCnt="8">
        <dgm:presLayoutVars>
          <dgm:chMax val="0"/>
          <dgm:chPref val="0"/>
          <dgm:bulletEnabled val="1"/>
        </dgm:presLayoutVars>
      </dgm:prSet>
      <dgm:spPr/>
    </dgm:pt>
    <dgm:pt modelId="{70AF007D-8D97-4613-BB1F-245985686693}" type="pres">
      <dgm:prSet presAssocID="{29662BD0-E1F2-47D9-982F-F58632A9D7B8}" presName="parTxOnlySpace" presStyleCnt="0"/>
      <dgm:spPr/>
    </dgm:pt>
    <dgm:pt modelId="{B7BB6226-5985-4B93-A952-0E4D3C6B4624}" type="pres">
      <dgm:prSet presAssocID="{C1FA3174-8DA4-403B-B144-73CCF44C39B8}" presName="parTxOnly" presStyleLbl="node1" presStyleIdx="4" presStyleCnt="8" custLinFactNeighborX="-15134">
        <dgm:presLayoutVars>
          <dgm:chMax val="0"/>
          <dgm:chPref val="0"/>
          <dgm:bulletEnabled val="1"/>
        </dgm:presLayoutVars>
      </dgm:prSet>
      <dgm:spPr/>
    </dgm:pt>
    <dgm:pt modelId="{BFA933AF-F41E-4674-B616-DB079472525E}" type="pres">
      <dgm:prSet presAssocID="{736E6A4D-0B14-40D6-A2AA-E7620977C4CF}" presName="parTxOnlySpace" presStyleCnt="0"/>
      <dgm:spPr/>
    </dgm:pt>
    <dgm:pt modelId="{B1B6EEB9-EF4B-489A-B902-74F841A36E0C}" type="pres">
      <dgm:prSet presAssocID="{10BEE129-E73B-49E1-8990-B053262B05E1}" presName="parTxOnly" presStyleLbl="node1" presStyleIdx="5" presStyleCnt="8">
        <dgm:presLayoutVars>
          <dgm:chMax val="0"/>
          <dgm:chPref val="0"/>
          <dgm:bulletEnabled val="1"/>
        </dgm:presLayoutVars>
      </dgm:prSet>
      <dgm:spPr/>
    </dgm:pt>
    <dgm:pt modelId="{44EB4046-6E83-40ED-9F06-75667EA7CD12}" type="pres">
      <dgm:prSet presAssocID="{4408CE8D-A8C3-42B2-B0EB-D653CC890AF6}" presName="parTxOnlySpace" presStyleCnt="0"/>
      <dgm:spPr/>
    </dgm:pt>
    <dgm:pt modelId="{7F9F6151-82B0-40F7-A93D-8CA56E8D6331}" type="pres">
      <dgm:prSet presAssocID="{EB09D0CC-CBDC-4C3B-9171-EE1AD791368D}" presName="parTxOnly" presStyleLbl="node1" presStyleIdx="6" presStyleCnt="8">
        <dgm:presLayoutVars>
          <dgm:chMax val="0"/>
          <dgm:chPref val="0"/>
          <dgm:bulletEnabled val="1"/>
        </dgm:presLayoutVars>
      </dgm:prSet>
      <dgm:spPr/>
    </dgm:pt>
    <dgm:pt modelId="{99B0D25D-5C02-4AF0-9369-85DF0CC2B5D8}" type="pres">
      <dgm:prSet presAssocID="{D46559C5-2D35-4186-83C2-475FD387D63C}" presName="parTxOnlySpace" presStyleCnt="0"/>
      <dgm:spPr/>
    </dgm:pt>
    <dgm:pt modelId="{0D444EFD-A643-44BF-9EB9-174AE71BA57C}" type="pres">
      <dgm:prSet presAssocID="{5F3AB1D2-D6EA-4436-A7B6-957045808CCC}" presName="parTxOnly" presStyleLbl="node1" presStyleIdx="7" presStyleCnt="8" custScaleX="136620">
        <dgm:presLayoutVars>
          <dgm:chMax val="0"/>
          <dgm:chPref val="0"/>
          <dgm:bulletEnabled val="1"/>
        </dgm:presLayoutVars>
      </dgm:prSet>
      <dgm:spPr/>
    </dgm:pt>
  </dgm:ptLst>
  <dgm:cxnLst>
    <dgm:cxn modelId="{2E71AC03-42A6-49EB-AF84-F4BB830158D8}" srcId="{99D0FDDA-3458-4607-8DDE-40873421858F}" destId="{EB09D0CC-CBDC-4C3B-9171-EE1AD791368D}" srcOrd="6" destOrd="0" parTransId="{A3237E69-EEFF-42FC-839E-3C5659F5E16C}" sibTransId="{D46559C5-2D35-4186-83C2-475FD387D63C}"/>
    <dgm:cxn modelId="{E6E9EF03-5DBE-4F94-B935-C63C94C712A8}" srcId="{99D0FDDA-3458-4607-8DDE-40873421858F}" destId="{8CDC2626-C1D1-4E43-B325-538CA297C74D}" srcOrd="2" destOrd="0" parTransId="{194B9D84-13B4-4606-898C-892C3B39228B}" sibTransId="{EE7639EF-C8B5-4356-AB59-C570CD86DF04}"/>
    <dgm:cxn modelId="{786BA60B-CDC1-4AB3-93FA-0AD805D26BA4}" type="presOf" srcId="{4D9D2A77-036B-4FBE-A766-3641F3A6B00D}" destId="{19B0CB39-BA8F-486B-B442-A2BF60F8A548}" srcOrd="0" destOrd="0" presId="urn:microsoft.com/office/officeart/2005/8/layout/chevron1"/>
    <dgm:cxn modelId="{B371FA1F-1FBB-44A8-9221-4D6A8562B839}" type="presOf" srcId="{8CDC2626-C1D1-4E43-B325-538CA297C74D}" destId="{1E7EAEE0-97F6-412F-AEFB-009118E9E3C3}" srcOrd="0" destOrd="0" presId="urn:microsoft.com/office/officeart/2005/8/layout/chevron1"/>
    <dgm:cxn modelId="{FFFF213D-CA59-49DF-B491-B74BD493BAC2}" srcId="{99D0FDDA-3458-4607-8DDE-40873421858F}" destId="{4D9D2A77-036B-4FBE-A766-3641F3A6B00D}" srcOrd="3" destOrd="0" parTransId="{1B5BFB8D-0E06-404F-A9C8-B2A7769E638B}" sibTransId="{29662BD0-E1F2-47D9-982F-F58632A9D7B8}"/>
    <dgm:cxn modelId="{02F66D47-462F-400D-AC64-F5DDA52E51E1}" srcId="{99D0FDDA-3458-4607-8DDE-40873421858F}" destId="{10BEE129-E73B-49E1-8990-B053262B05E1}" srcOrd="5" destOrd="0" parTransId="{675CB4D6-113E-4BBC-BAD6-2449CCD5B93B}" sibTransId="{4408CE8D-A8C3-42B2-B0EB-D653CC890AF6}"/>
    <dgm:cxn modelId="{64EAA450-58F9-44FB-941B-E39BBD191140}" type="presOf" srcId="{EB09D0CC-CBDC-4C3B-9171-EE1AD791368D}" destId="{7F9F6151-82B0-40F7-A93D-8CA56E8D6331}" srcOrd="0" destOrd="0" presId="urn:microsoft.com/office/officeart/2005/8/layout/chevron1"/>
    <dgm:cxn modelId="{34726D53-B281-4D6C-80DE-9BE23B4B3F91}" srcId="{99D0FDDA-3458-4607-8DDE-40873421858F}" destId="{5F3AB1D2-D6EA-4436-A7B6-957045808CCC}" srcOrd="7" destOrd="0" parTransId="{E852E778-111A-45C3-9D7E-977AB1E89FAA}" sibTransId="{0B529699-68EA-4382-9D37-0357B23FC57C}"/>
    <dgm:cxn modelId="{946EB154-5FFA-4C55-851F-D888B7F8CA93}" srcId="{99D0FDDA-3458-4607-8DDE-40873421858F}" destId="{EB2EBDAB-5C32-4149-B48B-8FFC83BA4FD6}" srcOrd="1" destOrd="0" parTransId="{59D6B804-A208-4D15-8D23-734E543FB0E5}" sibTransId="{7EE6D72F-FA91-4447-AA40-B59322F703F9}"/>
    <dgm:cxn modelId="{A3351275-0677-4BA6-9A85-458FB423C23A}" type="presOf" srcId="{C1FA3174-8DA4-403B-B144-73CCF44C39B8}" destId="{B7BB6226-5985-4B93-A952-0E4D3C6B4624}" srcOrd="0" destOrd="0" presId="urn:microsoft.com/office/officeart/2005/8/layout/chevron1"/>
    <dgm:cxn modelId="{6FCA5299-E395-4C2B-9AEA-FE54A66ED692}" type="presOf" srcId="{764B64EB-8EBA-453E-9B04-1F709638AC23}" destId="{EB913C56-8F77-4257-8E5A-24E6F621780D}" srcOrd="0" destOrd="0" presId="urn:microsoft.com/office/officeart/2005/8/layout/chevron1"/>
    <dgm:cxn modelId="{5CD8509D-6F6B-4068-A661-9231BD491256}" srcId="{99D0FDDA-3458-4607-8DDE-40873421858F}" destId="{764B64EB-8EBA-453E-9B04-1F709638AC23}" srcOrd="0" destOrd="0" parTransId="{267AB65D-9B54-4F7C-97DC-A8A6B616641D}" sibTransId="{9AB609B9-69B9-4406-BE5C-AB9195079408}"/>
    <dgm:cxn modelId="{251B569D-34EE-4C3C-B0F3-07E88720DAA7}" type="presOf" srcId="{10BEE129-E73B-49E1-8990-B053262B05E1}" destId="{B1B6EEB9-EF4B-489A-B902-74F841A36E0C}" srcOrd="0" destOrd="0" presId="urn:microsoft.com/office/officeart/2005/8/layout/chevron1"/>
    <dgm:cxn modelId="{5CBABBA0-A96F-4976-8705-9CDFE0F8C4CC}" type="presOf" srcId="{99D0FDDA-3458-4607-8DDE-40873421858F}" destId="{1A94B00B-4A71-4A0F-BB22-13058F8E9117}" srcOrd="0" destOrd="0" presId="urn:microsoft.com/office/officeart/2005/8/layout/chevron1"/>
    <dgm:cxn modelId="{E8A3A5CC-895F-496C-A63C-CBDB89291E63}" type="presOf" srcId="{EB2EBDAB-5C32-4149-B48B-8FFC83BA4FD6}" destId="{98080574-B7DA-4D18-B438-38E057B00776}" srcOrd="0" destOrd="0" presId="urn:microsoft.com/office/officeart/2005/8/layout/chevron1"/>
    <dgm:cxn modelId="{30C1C3E7-C1FC-4E07-9573-6CE17E43DD91}" type="presOf" srcId="{5F3AB1D2-D6EA-4436-A7B6-957045808CCC}" destId="{0D444EFD-A643-44BF-9EB9-174AE71BA57C}" srcOrd="0" destOrd="0" presId="urn:microsoft.com/office/officeart/2005/8/layout/chevron1"/>
    <dgm:cxn modelId="{CB73B5F2-4FB6-4D15-97F6-D2490C0E540B}" srcId="{99D0FDDA-3458-4607-8DDE-40873421858F}" destId="{C1FA3174-8DA4-403B-B144-73CCF44C39B8}" srcOrd="4" destOrd="0" parTransId="{13CE9A0A-8C6B-4170-BAE1-61E842BD1CDD}" sibTransId="{736E6A4D-0B14-40D6-A2AA-E7620977C4CF}"/>
    <dgm:cxn modelId="{C8DA59BE-1236-440A-A78E-C82F794F56CC}" type="presParOf" srcId="{1A94B00B-4A71-4A0F-BB22-13058F8E9117}" destId="{EB913C56-8F77-4257-8E5A-24E6F621780D}" srcOrd="0" destOrd="0" presId="urn:microsoft.com/office/officeart/2005/8/layout/chevron1"/>
    <dgm:cxn modelId="{05F6E9BF-3615-49D1-82CE-E51D86A2E877}" type="presParOf" srcId="{1A94B00B-4A71-4A0F-BB22-13058F8E9117}" destId="{032C25F1-6131-4AF4-B297-3DBD3C20BC78}" srcOrd="1" destOrd="0" presId="urn:microsoft.com/office/officeart/2005/8/layout/chevron1"/>
    <dgm:cxn modelId="{8727F9AF-CBC8-4D2C-B9BF-BD34CCAF56D2}" type="presParOf" srcId="{1A94B00B-4A71-4A0F-BB22-13058F8E9117}" destId="{98080574-B7DA-4D18-B438-38E057B00776}" srcOrd="2" destOrd="0" presId="urn:microsoft.com/office/officeart/2005/8/layout/chevron1"/>
    <dgm:cxn modelId="{DD662D73-A74E-49EF-8AAC-47DC3B2AF47A}" type="presParOf" srcId="{1A94B00B-4A71-4A0F-BB22-13058F8E9117}" destId="{0354B073-56DB-4556-B7BF-88BA7C957A80}" srcOrd="3" destOrd="0" presId="urn:microsoft.com/office/officeart/2005/8/layout/chevron1"/>
    <dgm:cxn modelId="{95945571-38E2-46FC-8BE9-9C8B89048133}" type="presParOf" srcId="{1A94B00B-4A71-4A0F-BB22-13058F8E9117}" destId="{1E7EAEE0-97F6-412F-AEFB-009118E9E3C3}" srcOrd="4" destOrd="0" presId="urn:microsoft.com/office/officeart/2005/8/layout/chevron1"/>
    <dgm:cxn modelId="{F3861EA3-3C4C-40AD-B370-A260B19E6E5F}" type="presParOf" srcId="{1A94B00B-4A71-4A0F-BB22-13058F8E9117}" destId="{AA7DC5AE-446D-4A1B-8FAF-D8648CA1586C}" srcOrd="5" destOrd="0" presId="urn:microsoft.com/office/officeart/2005/8/layout/chevron1"/>
    <dgm:cxn modelId="{EA0A8C89-E351-467E-9B41-17D6741DAD98}" type="presParOf" srcId="{1A94B00B-4A71-4A0F-BB22-13058F8E9117}" destId="{19B0CB39-BA8F-486B-B442-A2BF60F8A548}" srcOrd="6" destOrd="0" presId="urn:microsoft.com/office/officeart/2005/8/layout/chevron1"/>
    <dgm:cxn modelId="{B49DB7FF-14C2-4F08-99EA-72C7ACB0A8CA}" type="presParOf" srcId="{1A94B00B-4A71-4A0F-BB22-13058F8E9117}" destId="{70AF007D-8D97-4613-BB1F-245985686693}" srcOrd="7" destOrd="0" presId="urn:microsoft.com/office/officeart/2005/8/layout/chevron1"/>
    <dgm:cxn modelId="{C83DAC22-6D1A-4EDF-A764-236FCB8FB1D6}" type="presParOf" srcId="{1A94B00B-4A71-4A0F-BB22-13058F8E9117}" destId="{B7BB6226-5985-4B93-A952-0E4D3C6B4624}" srcOrd="8" destOrd="0" presId="urn:microsoft.com/office/officeart/2005/8/layout/chevron1"/>
    <dgm:cxn modelId="{981F78F7-F922-4FB0-8B64-4A092D027926}" type="presParOf" srcId="{1A94B00B-4A71-4A0F-BB22-13058F8E9117}" destId="{BFA933AF-F41E-4674-B616-DB079472525E}" srcOrd="9" destOrd="0" presId="urn:microsoft.com/office/officeart/2005/8/layout/chevron1"/>
    <dgm:cxn modelId="{F63D8845-6D27-4857-902E-43A0EBB5DFA2}" type="presParOf" srcId="{1A94B00B-4A71-4A0F-BB22-13058F8E9117}" destId="{B1B6EEB9-EF4B-489A-B902-74F841A36E0C}" srcOrd="10" destOrd="0" presId="urn:microsoft.com/office/officeart/2005/8/layout/chevron1"/>
    <dgm:cxn modelId="{E48C1FEC-ADEB-4DCA-97A7-D6BCA96B8149}" type="presParOf" srcId="{1A94B00B-4A71-4A0F-BB22-13058F8E9117}" destId="{44EB4046-6E83-40ED-9F06-75667EA7CD12}" srcOrd="11" destOrd="0" presId="urn:microsoft.com/office/officeart/2005/8/layout/chevron1"/>
    <dgm:cxn modelId="{0D5D4A2C-6E54-46A8-8645-8685ACCA7258}" type="presParOf" srcId="{1A94B00B-4A71-4A0F-BB22-13058F8E9117}" destId="{7F9F6151-82B0-40F7-A93D-8CA56E8D6331}" srcOrd="12" destOrd="0" presId="urn:microsoft.com/office/officeart/2005/8/layout/chevron1"/>
    <dgm:cxn modelId="{E72FC308-10C9-4313-AA52-888CAFB82D28}" type="presParOf" srcId="{1A94B00B-4A71-4A0F-BB22-13058F8E9117}" destId="{99B0D25D-5C02-4AF0-9369-85DF0CC2B5D8}" srcOrd="13" destOrd="0" presId="urn:microsoft.com/office/officeart/2005/8/layout/chevron1"/>
    <dgm:cxn modelId="{54524C7A-BDD7-4AE3-BD1A-49DB8DB85048}" type="presParOf" srcId="{1A94B00B-4A71-4A0F-BB22-13058F8E9117}" destId="{0D444EFD-A643-44BF-9EB9-174AE71BA57C}" srcOrd="1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D0FDDA-3458-4607-8DDE-40873421858F}" type="doc">
      <dgm:prSet loTypeId="urn:microsoft.com/office/officeart/2005/8/layout/chevron1" loCatId="process" qsTypeId="urn:microsoft.com/office/officeart/2005/8/quickstyle/simple5" qsCatId="simple" csTypeId="urn:microsoft.com/office/officeart/2005/8/colors/accent1_2" csCatId="accent1" phldr="1"/>
      <dgm:spPr/>
      <dgm:t>
        <a:bodyPr/>
        <a:lstStyle/>
        <a:p>
          <a:endParaRPr lang="fr-FR"/>
        </a:p>
      </dgm:t>
    </dgm:pt>
    <dgm:pt modelId="{764B64EB-8EBA-453E-9B04-1F709638AC23}">
      <dgm:prSet phldrT="[Texte]" custT="1"/>
      <dgm:spPr/>
      <dgm:t>
        <a:bodyPr/>
        <a:lstStyle/>
        <a:p>
          <a:r>
            <a:rPr lang="en-US" sz="1000" noProof="0">
              <a:latin typeface="Arial Nova" panose="020B0504020202020204" pitchFamily="34" charset="0"/>
            </a:rPr>
            <a:t>Raw Materials</a:t>
          </a:r>
        </a:p>
      </dgm:t>
    </dgm:pt>
    <dgm:pt modelId="{267AB65D-9B54-4F7C-97DC-A8A6B616641D}" type="parTrans" cxnId="{5CD8509D-6F6B-4068-A661-9231BD491256}">
      <dgm:prSet/>
      <dgm:spPr/>
      <dgm:t>
        <a:bodyPr/>
        <a:lstStyle/>
        <a:p>
          <a:endParaRPr lang="en-US" sz="1000" noProof="0">
            <a:latin typeface="Arial Nova" panose="020B0504020202020204" pitchFamily="34" charset="0"/>
          </a:endParaRPr>
        </a:p>
      </dgm:t>
    </dgm:pt>
    <dgm:pt modelId="{9AB609B9-69B9-4406-BE5C-AB9195079408}" type="sibTrans" cxnId="{5CD8509D-6F6B-4068-A661-9231BD491256}">
      <dgm:prSet/>
      <dgm:spPr/>
      <dgm:t>
        <a:bodyPr/>
        <a:lstStyle/>
        <a:p>
          <a:endParaRPr lang="en-US" sz="1000" noProof="0">
            <a:latin typeface="Arial Nova" panose="020B0504020202020204" pitchFamily="34" charset="0"/>
          </a:endParaRPr>
        </a:p>
      </dgm:t>
    </dgm:pt>
    <dgm:pt modelId="{EB2EBDAB-5C32-4149-B48B-8FFC83BA4FD6}">
      <dgm:prSet phldrT="[Texte]" custT="1"/>
      <dgm:spPr/>
      <dgm:t>
        <a:bodyPr/>
        <a:lstStyle/>
        <a:p>
          <a:r>
            <a:rPr lang="en-US" sz="1000" noProof="0">
              <a:latin typeface="Arial Nova" panose="020B0504020202020204" pitchFamily="34" charset="0"/>
            </a:rPr>
            <a:t>Processed Materials</a:t>
          </a:r>
        </a:p>
      </dgm:t>
    </dgm:pt>
    <dgm:pt modelId="{59D6B804-A208-4D15-8D23-734E543FB0E5}" type="parTrans" cxnId="{946EB154-5FFA-4C55-851F-D888B7F8CA93}">
      <dgm:prSet/>
      <dgm:spPr/>
      <dgm:t>
        <a:bodyPr/>
        <a:lstStyle/>
        <a:p>
          <a:endParaRPr lang="en-US" sz="1000" noProof="0">
            <a:latin typeface="Arial Nova" panose="020B0504020202020204" pitchFamily="34" charset="0"/>
          </a:endParaRPr>
        </a:p>
      </dgm:t>
    </dgm:pt>
    <dgm:pt modelId="{7EE6D72F-FA91-4447-AA40-B59322F703F9}" type="sibTrans" cxnId="{946EB154-5FFA-4C55-851F-D888B7F8CA93}">
      <dgm:prSet/>
      <dgm:spPr/>
      <dgm:t>
        <a:bodyPr/>
        <a:lstStyle/>
        <a:p>
          <a:endParaRPr lang="en-US" sz="1000" noProof="0">
            <a:latin typeface="Arial Nova" panose="020B0504020202020204" pitchFamily="34" charset="0"/>
          </a:endParaRPr>
        </a:p>
      </dgm:t>
    </dgm:pt>
    <dgm:pt modelId="{EB09D0CC-CBDC-4C3B-9171-EE1AD791368D}">
      <dgm:prSet phldrT="[Texte]" custT="1"/>
      <dgm:spPr/>
      <dgm:t>
        <a:bodyPr/>
        <a:lstStyle/>
        <a:p>
          <a:r>
            <a:rPr lang="en-US" sz="1000" noProof="0">
              <a:latin typeface="Arial Nova" panose="020B0504020202020204" pitchFamily="34" charset="0"/>
            </a:rPr>
            <a:t>Use</a:t>
          </a:r>
        </a:p>
      </dgm:t>
    </dgm:pt>
    <dgm:pt modelId="{A3237E69-EEFF-42FC-839E-3C5659F5E16C}" type="parTrans" cxnId="{2E71AC03-42A6-49EB-AF84-F4BB830158D8}">
      <dgm:prSet/>
      <dgm:spPr/>
      <dgm:t>
        <a:bodyPr/>
        <a:lstStyle/>
        <a:p>
          <a:endParaRPr lang="en-US" sz="1000" noProof="0">
            <a:latin typeface="Arial Nova" panose="020B0504020202020204" pitchFamily="34" charset="0"/>
          </a:endParaRPr>
        </a:p>
      </dgm:t>
    </dgm:pt>
    <dgm:pt modelId="{D46559C5-2D35-4186-83C2-475FD387D63C}" type="sibTrans" cxnId="{2E71AC03-42A6-49EB-AF84-F4BB830158D8}">
      <dgm:prSet/>
      <dgm:spPr/>
      <dgm:t>
        <a:bodyPr/>
        <a:lstStyle/>
        <a:p>
          <a:endParaRPr lang="en-US" sz="1000" noProof="0">
            <a:latin typeface="Arial Nova" panose="020B0504020202020204" pitchFamily="34" charset="0"/>
          </a:endParaRPr>
        </a:p>
      </dgm:t>
    </dgm:pt>
    <dgm:pt modelId="{8CDC2626-C1D1-4E43-B325-538CA297C74D}">
      <dgm:prSet custT="1"/>
      <dgm:spPr/>
      <dgm:t>
        <a:bodyPr/>
        <a:lstStyle/>
        <a:p>
          <a:r>
            <a:rPr lang="en-US" sz="1000" noProof="0">
              <a:latin typeface="Arial Nova" panose="020B0504020202020204" pitchFamily="34" charset="0"/>
            </a:rPr>
            <a:t>Subcomponent Production</a:t>
          </a:r>
        </a:p>
      </dgm:t>
    </dgm:pt>
    <dgm:pt modelId="{194B9D84-13B4-4606-898C-892C3B39228B}" type="parTrans" cxnId="{E6E9EF03-5DBE-4F94-B935-C63C94C712A8}">
      <dgm:prSet/>
      <dgm:spPr/>
      <dgm:t>
        <a:bodyPr/>
        <a:lstStyle/>
        <a:p>
          <a:endParaRPr lang="en-US" sz="1000" noProof="0">
            <a:latin typeface="Arial Nova" panose="020B0504020202020204" pitchFamily="34" charset="0"/>
          </a:endParaRPr>
        </a:p>
      </dgm:t>
    </dgm:pt>
    <dgm:pt modelId="{EE7639EF-C8B5-4356-AB59-C570CD86DF04}" type="sibTrans" cxnId="{E6E9EF03-5DBE-4F94-B935-C63C94C712A8}">
      <dgm:prSet/>
      <dgm:spPr/>
      <dgm:t>
        <a:bodyPr/>
        <a:lstStyle/>
        <a:p>
          <a:endParaRPr lang="en-US" sz="1000" noProof="0">
            <a:latin typeface="Arial Nova" panose="020B0504020202020204" pitchFamily="34" charset="0"/>
          </a:endParaRPr>
        </a:p>
      </dgm:t>
    </dgm:pt>
    <dgm:pt modelId="{4D9D2A77-036B-4FBE-A766-3641F3A6B00D}">
      <dgm:prSet custT="1"/>
      <dgm:spPr/>
      <dgm:t>
        <a:bodyPr/>
        <a:lstStyle/>
        <a:p>
          <a:r>
            <a:rPr lang="en-US" sz="1000" noProof="0">
              <a:latin typeface="Arial Nova" panose="020B0504020202020204" pitchFamily="34" charset="0"/>
            </a:rPr>
            <a:t>Component Production</a:t>
          </a:r>
        </a:p>
      </dgm:t>
    </dgm:pt>
    <dgm:pt modelId="{1B5BFB8D-0E06-404F-A9C8-B2A7769E638B}" type="parTrans" cxnId="{FFFF213D-CA59-49DF-B491-B74BD493BAC2}">
      <dgm:prSet/>
      <dgm:spPr/>
      <dgm:t>
        <a:bodyPr/>
        <a:lstStyle/>
        <a:p>
          <a:endParaRPr lang="en-US" sz="1000" noProof="0">
            <a:latin typeface="Arial Nova" panose="020B0504020202020204" pitchFamily="34" charset="0"/>
          </a:endParaRPr>
        </a:p>
      </dgm:t>
    </dgm:pt>
    <dgm:pt modelId="{29662BD0-E1F2-47D9-982F-F58632A9D7B8}" type="sibTrans" cxnId="{FFFF213D-CA59-49DF-B491-B74BD493BAC2}">
      <dgm:prSet/>
      <dgm:spPr/>
      <dgm:t>
        <a:bodyPr/>
        <a:lstStyle/>
        <a:p>
          <a:endParaRPr lang="en-US" sz="1000" noProof="0">
            <a:latin typeface="Arial Nova" panose="020B0504020202020204" pitchFamily="34" charset="0"/>
          </a:endParaRPr>
        </a:p>
      </dgm:t>
    </dgm:pt>
    <dgm:pt modelId="{C1FA3174-8DA4-403B-B144-73CCF44C39B8}">
      <dgm:prSet custT="1"/>
      <dgm:spPr/>
      <dgm:t>
        <a:bodyPr/>
        <a:lstStyle/>
        <a:p>
          <a:r>
            <a:rPr lang="en-US" sz="1000" noProof="0">
              <a:latin typeface="Arial Nova" panose="020B0504020202020204" pitchFamily="34" charset="0"/>
            </a:rPr>
            <a:t>Assembly</a:t>
          </a:r>
        </a:p>
      </dgm:t>
    </dgm:pt>
    <dgm:pt modelId="{13CE9A0A-8C6B-4170-BAE1-61E842BD1CDD}" type="parTrans" cxnId="{CB73B5F2-4FB6-4D15-97F6-D2490C0E540B}">
      <dgm:prSet/>
      <dgm:spPr/>
      <dgm:t>
        <a:bodyPr/>
        <a:lstStyle/>
        <a:p>
          <a:endParaRPr lang="en-US" sz="1000" noProof="0">
            <a:latin typeface="Arial Nova" panose="020B0504020202020204" pitchFamily="34" charset="0"/>
          </a:endParaRPr>
        </a:p>
      </dgm:t>
    </dgm:pt>
    <dgm:pt modelId="{736E6A4D-0B14-40D6-A2AA-E7620977C4CF}" type="sibTrans" cxnId="{CB73B5F2-4FB6-4D15-97F6-D2490C0E540B}">
      <dgm:prSet/>
      <dgm:spPr/>
      <dgm:t>
        <a:bodyPr/>
        <a:lstStyle/>
        <a:p>
          <a:endParaRPr lang="en-US" sz="1000" noProof="0">
            <a:latin typeface="Arial Nova" panose="020B0504020202020204" pitchFamily="34" charset="0"/>
          </a:endParaRPr>
        </a:p>
      </dgm:t>
    </dgm:pt>
    <dgm:pt modelId="{10BEE129-E73B-49E1-8990-B053262B05E1}">
      <dgm:prSet custT="1"/>
      <dgm:spPr/>
      <dgm:t>
        <a:bodyPr/>
        <a:lstStyle/>
        <a:p>
          <a:r>
            <a:rPr lang="en-US" sz="1000" noProof="0">
              <a:latin typeface="Arial Nova" panose="020B0504020202020204" pitchFamily="34" charset="0"/>
            </a:rPr>
            <a:t>Market placement</a:t>
          </a:r>
        </a:p>
      </dgm:t>
    </dgm:pt>
    <dgm:pt modelId="{675CB4D6-113E-4BBC-BAD6-2449CCD5B93B}" type="parTrans" cxnId="{02F66D47-462F-400D-AC64-F5DDA52E51E1}">
      <dgm:prSet/>
      <dgm:spPr/>
      <dgm:t>
        <a:bodyPr/>
        <a:lstStyle/>
        <a:p>
          <a:endParaRPr lang="en-US" sz="1000" noProof="0">
            <a:latin typeface="Arial Nova" panose="020B0504020202020204" pitchFamily="34" charset="0"/>
          </a:endParaRPr>
        </a:p>
      </dgm:t>
    </dgm:pt>
    <dgm:pt modelId="{4408CE8D-A8C3-42B2-B0EB-D653CC890AF6}" type="sibTrans" cxnId="{02F66D47-462F-400D-AC64-F5DDA52E51E1}">
      <dgm:prSet/>
      <dgm:spPr/>
      <dgm:t>
        <a:bodyPr/>
        <a:lstStyle/>
        <a:p>
          <a:endParaRPr lang="en-US" sz="1000" noProof="0">
            <a:latin typeface="Arial Nova" panose="020B0504020202020204" pitchFamily="34" charset="0"/>
          </a:endParaRPr>
        </a:p>
      </dgm:t>
    </dgm:pt>
    <dgm:pt modelId="{5F3AB1D2-D6EA-4436-A7B6-957045808CCC}">
      <dgm:prSet custT="1"/>
      <dgm:spPr/>
      <dgm:t>
        <a:bodyPr/>
        <a:lstStyle/>
        <a:p>
          <a:r>
            <a:rPr lang="en-US" sz="1000" noProof="0">
              <a:latin typeface="Arial Nova" panose="020B0504020202020204" pitchFamily="34" charset="0"/>
            </a:rPr>
            <a:t>Repair Remanufacture Recycle</a:t>
          </a:r>
        </a:p>
      </dgm:t>
    </dgm:pt>
    <dgm:pt modelId="{E852E778-111A-45C3-9D7E-977AB1E89FAA}" type="parTrans" cxnId="{34726D53-B281-4D6C-80DE-9BE23B4B3F91}">
      <dgm:prSet/>
      <dgm:spPr/>
      <dgm:t>
        <a:bodyPr/>
        <a:lstStyle/>
        <a:p>
          <a:endParaRPr lang="en-US" sz="1000" noProof="0">
            <a:latin typeface="Arial Nova" panose="020B0504020202020204" pitchFamily="34" charset="0"/>
          </a:endParaRPr>
        </a:p>
      </dgm:t>
    </dgm:pt>
    <dgm:pt modelId="{0B529699-68EA-4382-9D37-0357B23FC57C}" type="sibTrans" cxnId="{34726D53-B281-4D6C-80DE-9BE23B4B3F91}">
      <dgm:prSet/>
      <dgm:spPr/>
      <dgm:t>
        <a:bodyPr/>
        <a:lstStyle/>
        <a:p>
          <a:endParaRPr lang="en-US" sz="1000" noProof="0">
            <a:latin typeface="Arial Nova" panose="020B0504020202020204" pitchFamily="34" charset="0"/>
          </a:endParaRPr>
        </a:p>
      </dgm:t>
    </dgm:pt>
    <dgm:pt modelId="{1A94B00B-4A71-4A0F-BB22-13058F8E9117}" type="pres">
      <dgm:prSet presAssocID="{99D0FDDA-3458-4607-8DDE-40873421858F}" presName="Name0" presStyleCnt="0">
        <dgm:presLayoutVars>
          <dgm:dir/>
          <dgm:animLvl val="lvl"/>
          <dgm:resizeHandles val="exact"/>
        </dgm:presLayoutVars>
      </dgm:prSet>
      <dgm:spPr/>
    </dgm:pt>
    <dgm:pt modelId="{EB913C56-8F77-4257-8E5A-24E6F621780D}" type="pres">
      <dgm:prSet presAssocID="{764B64EB-8EBA-453E-9B04-1F709638AC23}" presName="parTxOnly" presStyleLbl="node1" presStyleIdx="0" presStyleCnt="8">
        <dgm:presLayoutVars>
          <dgm:chMax val="0"/>
          <dgm:chPref val="0"/>
          <dgm:bulletEnabled val="1"/>
        </dgm:presLayoutVars>
      </dgm:prSet>
      <dgm:spPr/>
    </dgm:pt>
    <dgm:pt modelId="{032C25F1-6131-4AF4-B297-3DBD3C20BC78}" type="pres">
      <dgm:prSet presAssocID="{9AB609B9-69B9-4406-BE5C-AB9195079408}" presName="parTxOnlySpace" presStyleCnt="0"/>
      <dgm:spPr/>
    </dgm:pt>
    <dgm:pt modelId="{98080574-B7DA-4D18-B438-38E057B00776}" type="pres">
      <dgm:prSet presAssocID="{EB2EBDAB-5C32-4149-B48B-8FFC83BA4FD6}" presName="parTxOnly" presStyleLbl="node1" presStyleIdx="1" presStyleCnt="8">
        <dgm:presLayoutVars>
          <dgm:chMax val="0"/>
          <dgm:chPref val="0"/>
          <dgm:bulletEnabled val="1"/>
        </dgm:presLayoutVars>
      </dgm:prSet>
      <dgm:spPr/>
    </dgm:pt>
    <dgm:pt modelId="{0354B073-56DB-4556-B7BF-88BA7C957A80}" type="pres">
      <dgm:prSet presAssocID="{7EE6D72F-FA91-4447-AA40-B59322F703F9}" presName="parTxOnlySpace" presStyleCnt="0"/>
      <dgm:spPr/>
    </dgm:pt>
    <dgm:pt modelId="{1E7EAEE0-97F6-412F-AEFB-009118E9E3C3}" type="pres">
      <dgm:prSet presAssocID="{8CDC2626-C1D1-4E43-B325-538CA297C74D}" presName="parTxOnly" presStyleLbl="node1" presStyleIdx="2" presStyleCnt="8" custScaleX="121597">
        <dgm:presLayoutVars>
          <dgm:chMax val="0"/>
          <dgm:chPref val="0"/>
          <dgm:bulletEnabled val="1"/>
        </dgm:presLayoutVars>
      </dgm:prSet>
      <dgm:spPr/>
    </dgm:pt>
    <dgm:pt modelId="{AA7DC5AE-446D-4A1B-8FAF-D8648CA1586C}" type="pres">
      <dgm:prSet presAssocID="{EE7639EF-C8B5-4356-AB59-C570CD86DF04}" presName="parTxOnlySpace" presStyleCnt="0"/>
      <dgm:spPr/>
    </dgm:pt>
    <dgm:pt modelId="{19B0CB39-BA8F-486B-B442-A2BF60F8A548}" type="pres">
      <dgm:prSet presAssocID="{4D9D2A77-036B-4FBE-A766-3641F3A6B00D}" presName="parTxOnly" presStyleLbl="node1" presStyleIdx="3" presStyleCnt="8">
        <dgm:presLayoutVars>
          <dgm:chMax val="0"/>
          <dgm:chPref val="0"/>
          <dgm:bulletEnabled val="1"/>
        </dgm:presLayoutVars>
      </dgm:prSet>
      <dgm:spPr/>
    </dgm:pt>
    <dgm:pt modelId="{70AF007D-8D97-4613-BB1F-245985686693}" type="pres">
      <dgm:prSet presAssocID="{29662BD0-E1F2-47D9-982F-F58632A9D7B8}" presName="parTxOnlySpace" presStyleCnt="0"/>
      <dgm:spPr/>
    </dgm:pt>
    <dgm:pt modelId="{B7BB6226-5985-4B93-A952-0E4D3C6B4624}" type="pres">
      <dgm:prSet presAssocID="{C1FA3174-8DA4-403B-B144-73CCF44C39B8}" presName="parTxOnly" presStyleLbl="node1" presStyleIdx="4" presStyleCnt="8" custLinFactNeighborX="-15134">
        <dgm:presLayoutVars>
          <dgm:chMax val="0"/>
          <dgm:chPref val="0"/>
          <dgm:bulletEnabled val="1"/>
        </dgm:presLayoutVars>
      </dgm:prSet>
      <dgm:spPr/>
    </dgm:pt>
    <dgm:pt modelId="{BFA933AF-F41E-4674-B616-DB079472525E}" type="pres">
      <dgm:prSet presAssocID="{736E6A4D-0B14-40D6-A2AA-E7620977C4CF}" presName="parTxOnlySpace" presStyleCnt="0"/>
      <dgm:spPr/>
    </dgm:pt>
    <dgm:pt modelId="{B1B6EEB9-EF4B-489A-B902-74F841A36E0C}" type="pres">
      <dgm:prSet presAssocID="{10BEE129-E73B-49E1-8990-B053262B05E1}" presName="parTxOnly" presStyleLbl="node1" presStyleIdx="5" presStyleCnt="8">
        <dgm:presLayoutVars>
          <dgm:chMax val="0"/>
          <dgm:chPref val="0"/>
          <dgm:bulletEnabled val="1"/>
        </dgm:presLayoutVars>
      </dgm:prSet>
      <dgm:spPr/>
    </dgm:pt>
    <dgm:pt modelId="{44EB4046-6E83-40ED-9F06-75667EA7CD12}" type="pres">
      <dgm:prSet presAssocID="{4408CE8D-A8C3-42B2-B0EB-D653CC890AF6}" presName="parTxOnlySpace" presStyleCnt="0"/>
      <dgm:spPr/>
    </dgm:pt>
    <dgm:pt modelId="{7F9F6151-82B0-40F7-A93D-8CA56E8D6331}" type="pres">
      <dgm:prSet presAssocID="{EB09D0CC-CBDC-4C3B-9171-EE1AD791368D}" presName="parTxOnly" presStyleLbl="node1" presStyleIdx="6" presStyleCnt="8">
        <dgm:presLayoutVars>
          <dgm:chMax val="0"/>
          <dgm:chPref val="0"/>
          <dgm:bulletEnabled val="1"/>
        </dgm:presLayoutVars>
      </dgm:prSet>
      <dgm:spPr/>
    </dgm:pt>
    <dgm:pt modelId="{99B0D25D-5C02-4AF0-9369-85DF0CC2B5D8}" type="pres">
      <dgm:prSet presAssocID="{D46559C5-2D35-4186-83C2-475FD387D63C}" presName="parTxOnlySpace" presStyleCnt="0"/>
      <dgm:spPr/>
    </dgm:pt>
    <dgm:pt modelId="{0D444EFD-A643-44BF-9EB9-174AE71BA57C}" type="pres">
      <dgm:prSet presAssocID="{5F3AB1D2-D6EA-4436-A7B6-957045808CCC}" presName="parTxOnly" presStyleLbl="node1" presStyleIdx="7" presStyleCnt="8" custScaleX="136620">
        <dgm:presLayoutVars>
          <dgm:chMax val="0"/>
          <dgm:chPref val="0"/>
          <dgm:bulletEnabled val="1"/>
        </dgm:presLayoutVars>
      </dgm:prSet>
      <dgm:spPr/>
    </dgm:pt>
  </dgm:ptLst>
  <dgm:cxnLst>
    <dgm:cxn modelId="{2E71AC03-42A6-49EB-AF84-F4BB830158D8}" srcId="{99D0FDDA-3458-4607-8DDE-40873421858F}" destId="{EB09D0CC-CBDC-4C3B-9171-EE1AD791368D}" srcOrd="6" destOrd="0" parTransId="{A3237E69-EEFF-42FC-839E-3C5659F5E16C}" sibTransId="{D46559C5-2D35-4186-83C2-475FD387D63C}"/>
    <dgm:cxn modelId="{E6E9EF03-5DBE-4F94-B935-C63C94C712A8}" srcId="{99D0FDDA-3458-4607-8DDE-40873421858F}" destId="{8CDC2626-C1D1-4E43-B325-538CA297C74D}" srcOrd="2" destOrd="0" parTransId="{194B9D84-13B4-4606-898C-892C3B39228B}" sibTransId="{EE7639EF-C8B5-4356-AB59-C570CD86DF04}"/>
    <dgm:cxn modelId="{786BA60B-CDC1-4AB3-93FA-0AD805D26BA4}" type="presOf" srcId="{4D9D2A77-036B-4FBE-A766-3641F3A6B00D}" destId="{19B0CB39-BA8F-486B-B442-A2BF60F8A548}" srcOrd="0" destOrd="0" presId="urn:microsoft.com/office/officeart/2005/8/layout/chevron1"/>
    <dgm:cxn modelId="{B371FA1F-1FBB-44A8-9221-4D6A8562B839}" type="presOf" srcId="{8CDC2626-C1D1-4E43-B325-538CA297C74D}" destId="{1E7EAEE0-97F6-412F-AEFB-009118E9E3C3}" srcOrd="0" destOrd="0" presId="urn:microsoft.com/office/officeart/2005/8/layout/chevron1"/>
    <dgm:cxn modelId="{FFFF213D-CA59-49DF-B491-B74BD493BAC2}" srcId="{99D0FDDA-3458-4607-8DDE-40873421858F}" destId="{4D9D2A77-036B-4FBE-A766-3641F3A6B00D}" srcOrd="3" destOrd="0" parTransId="{1B5BFB8D-0E06-404F-A9C8-B2A7769E638B}" sibTransId="{29662BD0-E1F2-47D9-982F-F58632A9D7B8}"/>
    <dgm:cxn modelId="{02F66D47-462F-400D-AC64-F5DDA52E51E1}" srcId="{99D0FDDA-3458-4607-8DDE-40873421858F}" destId="{10BEE129-E73B-49E1-8990-B053262B05E1}" srcOrd="5" destOrd="0" parTransId="{675CB4D6-113E-4BBC-BAD6-2449CCD5B93B}" sibTransId="{4408CE8D-A8C3-42B2-B0EB-D653CC890AF6}"/>
    <dgm:cxn modelId="{64EAA450-58F9-44FB-941B-E39BBD191140}" type="presOf" srcId="{EB09D0CC-CBDC-4C3B-9171-EE1AD791368D}" destId="{7F9F6151-82B0-40F7-A93D-8CA56E8D6331}" srcOrd="0" destOrd="0" presId="urn:microsoft.com/office/officeart/2005/8/layout/chevron1"/>
    <dgm:cxn modelId="{34726D53-B281-4D6C-80DE-9BE23B4B3F91}" srcId="{99D0FDDA-3458-4607-8DDE-40873421858F}" destId="{5F3AB1D2-D6EA-4436-A7B6-957045808CCC}" srcOrd="7" destOrd="0" parTransId="{E852E778-111A-45C3-9D7E-977AB1E89FAA}" sibTransId="{0B529699-68EA-4382-9D37-0357B23FC57C}"/>
    <dgm:cxn modelId="{946EB154-5FFA-4C55-851F-D888B7F8CA93}" srcId="{99D0FDDA-3458-4607-8DDE-40873421858F}" destId="{EB2EBDAB-5C32-4149-B48B-8FFC83BA4FD6}" srcOrd="1" destOrd="0" parTransId="{59D6B804-A208-4D15-8D23-734E543FB0E5}" sibTransId="{7EE6D72F-FA91-4447-AA40-B59322F703F9}"/>
    <dgm:cxn modelId="{A3351275-0677-4BA6-9A85-458FB423C23A}" type="presOf" srcId="{C1FA3174-8DA4-403B-B144-73CCF44C39B8}" destId="{B7BB6226-5985-4B93-A952-0E4D3C6B4624}" srcOrd="0" destOrd="0" presId="urn:microsoft.com/office/officeart/2005/8/layout/chevron1"/>
    <dgm:cxn modelId="{6FCA5299-E395-4C2B-9AEA-FE54A66ED692}" type="presOf" srcId="{764B64EB-8EBA-453E-9B04-1F709638AC23}" destId="{EB913C56-8F77-4257-8E5A-24E6F621780D}" srcOrd="0" destOrd="0" presId="urn:microsoft.com/office/officeart/2005/8/layout/chevron1"/>
    <dgm:cxn modelId="{5CD8509D-6F6B-4068-A661-9231BD491256}" srcId="{99D0FDDA-3458-4607-8DDE-40873421858F}" destId="{764B64EB-8EBA-453E-9B04-1F709638AC23}" srcOrd="0" destOrd="0" parTransId="{267AB65D-9B54-4F7C-97DC-A8A6B616641D}" sibTransId="{9AB609B9-69B9-4406-BE5C-AB9195079408}"/>
    <dgm:cxn modelId="{251B569D-34EE-4C3C-B0F3-07E88720DAA7}" type="presOf" srcId="{10BEE129-E73B-49E1-8990-B053262B05E1}" destId="{B1B6EEB9-EF4B-489A-B902-74F841A36E0C}" srcOrd="0" destOrd="0" presId="urn:microsoft.com/office/officeart/2005/8/layout/chevron1"/>
    <dgm:cxn modelId="{5CBABBA0-A96F-4976-8705-9CDFE0F8C4CC}" type="presOf" srcId="{99D0FDDA-3458-4607-8DDE-40873421858F}" destId="{1A94B00B-4A71-4A0F-BB22-13058F8E9117}" srcOrd="0" destOrd="0" presId="urn:microsoft.com/office/officeart/2005/8/layout/chevron1"/>
    <dgm:cxn modelId="{E8A3A5CC-895F-496C-A63C-CBDB89291E63}" type="presOf" srcId="{EB2EBDAB-5C32-4149-B48B-8FFC83BA4FD6}" destId="{98080574-B7DA-4D18-B438-38E057B00776}" srcOrd="0" destOrd="0" presId="urn:microsoft.com/office/officeart/2005/8/layout/chevron1"/>
    <dgm:cxn modelId="{30C1C3E7-C1FC-4E07-9573-6CE17E43DD91}" type="presOf" srcId="{5F3AB1D2-D6EA-4436-A7B6-957045808CCC}" destId="{0D444EFD-A643-44BF-9EB9-174AE71BA57C}" srcOrd="0" destOrd="0" presId="urn:microsoft.com/office/officeart/2005/8/layout/chevron1"/>
    <dgm:cxn modelId="{CB73B5F2-4FB6-4D15-97F6-D2490C0E540B}" srcId="{99D0FDDA-3458-4607-8DDE-40873421858F}" destId="{C1FA3174-8DA4-403B-B144-73CCF44C39B8}" srcOrd="4" destOrd="0" parTransId="{13CE9A0A-8C6B-4170-BAE1-61E842BD1CDD}" sibTransId="{736E6A4D-0B14-40D6-A2AA-E7620977C4CF}"/>
    <dgm:cxn modelId="{C8DA59BE-1236-440A-A78E-C82F794F56CC}" type="presParOf" srcId="{1A94B00B-4A71-4A0F-BB22-13058F8E9117}" destId="{EB913C56-8F77-4257-8E5A-24E6F621780D}" srcOrd="0" destOrd="0" presId="urn:microsoft.com/office/officeart/2005/8/layout/chevron1"/>
    <dgm:cxn modelId="{05F6E9BF-3615-49D1-82CE-E51D86A2E877}" type="presParOf" srcId="{1A94B00B-4A71-4A0F-BB22-13058F8E9117}" destId="{032C25F1-6131-4AF4-B297-3DBD3C20BC78}" srcOrd="1" destOrd="0" presId="urn:microsoft.com/office/officeart/2005/8/layout/chevron1"/>
    <dgm:cxn modelId="{8727F9AF-CBC8-4D2C-B9BF-BD34CCAF56D2}" type="presParOf" srcId="{1A94B00B-4A71-4A0F-BB22-13058F8E9117}" destId="{98080574-B7DA-4D18-B438-38E057B00776}" srcOrd="2" destOrd="0" presId="urn:microsoft.com/office/officeart/2005/8/layout/chevron1"/>
    <dgm:cxn modelId="{DD662D73-A74E-49EF-8AAC-47DC3B2AF47A}" type="presParOf" srcId="{1A94B00B-4A71-4A0F-BB22-13058F8E9117}" destId="{0354B073-56DB-4556-B7BF-88BA7C957A80}" srcOrd="3" destOrd="0" presId="urn:microsoft.com/office/officeart/2005/8/layout/chevron1"/>
    <dgm:cxn modelId="{95945571-38E2-46FC-8BE9-9C8B89048133}" type="presParOf" srcId="{1A94B00B-4A71-4A0F-BB22-13058F8E9117}" destId="{1E7EAEE0-97F6-412F-AEFB-009118E9E3C3}" srcOrd="4" destOrd="0" presId="urn:microsoft.com/office/officeart/2005/8/layout/chevron1"/>
    <dgm:cxn modelId="{F3861EA3-3C4C-40AD-B370-A260B19E6E5F}" type="presParOf" srcId="{1A94B00B-4A71-4A0F-BB22-13058F8E9117}" destId="{AA7DC5AE-446D-4A1B-8FAF-D8648CA1586C}" srcOrd="5" destOrd="0" presId="urn:microsoft.com/office/officeart/2005/8/layout/chevron1"/>
    <dgm:cxn modelId="{EA0A8C89-E351-467E-9B41-17D6741DAD98}" type="presParOf" srcId="{1A94B00B-4A71-4A0F-BB22-13058F8E9117}" destId="{19B0CB39-BA8F-486B-B442-A2BF60F8A548}" srcOrd="6" destOrd="0" presId="urn:microsoft.com/office/officeart/2005/8/layout/chevron1"/>
    <dgm:cxn modelId="{B49DB7FF-14C2-4F08-99EA-72C7ACB0A8CA}" type="presParOf" srcId="{1A94B00B-4A71-4A0F-BB22-13058F8E9117}" destId="{70AF007D-8D97-4613-BB1F-245985686693}" srcOrd="7" destOrd="0" presId="urn:microsoft.com/office/officeart/2005/8/layout/chevron1"/>
    <dgm:cxn modelId="{C83DAC22-6D1A-4EDF-A764-236FCB8FB1D6}" type="presParOf" srcId="{1A94B00B-4A71-4A0F-BB22-13058F8E9117}" destId="{B7BB6226-5985-4B93-A952-0E4D3C6B4624}" srcOrd="8" destOrd="0" presId="urn:microsoft.com/office/officeart/2005/8/layout/chevron1"/>
    <dgm:cxn modelId="{981F78F7-F922-4FB0-8B64-4A092D027926}" type="presParOf" srcId="{1A94B00B-4A71-4A0F-BB22-13058F8E9117}" destId="{BFA933AF-F41E-4674-B616-DB079472525E}" srcOrd="9" destOrd="0" presId="urn:microsoft.com/office/officeart/2005/8/layout/chevron1"/>
    <dgm:cxn modelId="{F63D8845-6D27-4857-902E-43A0EBB5DFA2}" type="presParOf" srcId="{1A94B00B-4A71-4A0F-BB22-13058F8E9117}" destId="{B1B6EEB9-EF4B-489A-B902-74F841A36E0C}" srcOrd="10" destOrd="0" presId="urn:microsoft.com/office/officeart/2005/8/layout/chevron1"/>
    <dgm:cxn modelId="{E48C1FEC-ADEB-4DCA-97A7-D6BCA96B8149}" type="presParOf" srcId="{1A94B00B-4A71-4A0F-BB22-13058F8E9117}" destId="{44EB4046-6E83-40ED-9F06-75667EA7CD12}" srcOrd="11" destOrd="0" presId="urn:microsoft.com/office/officeart/2005/8/layout/chevron1"/>
    <dgm:cxn modelId="{0D5D4A2C-6E54-46A8-8645-8685ACCA7258}" type="presParOf" srcId="{1A94B00B-4A71-4A0F-BB22-13058F8E9117}" destId="{7F9F6151-82B0-40F7-A93D-8CA56E8D6331}" srcOrd="12" destOrd="0" presId="urn:microsoft.com/office/officeart/2005/8/layout/chevron1"/>
    <dgm:cxn modelId="{E72FC308-10C9-4313-AA52-888CAFB82D28}" type="presParOf" srcId="{1A94B00B-4A71-4A0F-BB22-13058F8E9117}" destId="{99B0D25D-5C02-4AF0-9369-85DF0CC2B5D8}" srcOrd="13" destOrd="0" presId="urn:microsoft.com/office/officeart/2005/8/layout/chevron1"/>
    <dgm:cxn modelId="{54524C7A-BDD7-4AE3-BD1A-49DB8DB85048}" type="presParOf" srcId="{1A94B00B-4A71-4A0F-BB22-13058F8E9117}" destId="{0D444EFD-A643-44BF-9EB9-174AE71BA57C}" srcOrd="1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21F652-482F-4A86-AEE3-9805D51957DC}" type="doc">
      <dgm:prSet loTypeId="urn:microsoft.com/office/officeart/2005/8/layout/hChevron3" loCatId="process" qsTypeId="urn:microsoft.com/office/officeart/2005/8/quickstyle/simple2" qsCatId="simple" csTypeId="urn:microsoft.com/office/officeart/2005/8/colors/accent1_2" csCatId="accent1" phldr="1"/>
      <dgm:spPr/>
    </dgm:pt>
    <dgm:pt modelId="{63FAC2FB-D9C2-4DBA-92F5-D4BEAA08CA49}">
      <dgm:prSet phldrT="[Texte]" custT="1"/>
      <dgm:spPr/>
      <dgm:t>
        <a:bodyPr/>
        <a:lstStyle/>
        <a:p>
          <a:r>
            <a:rPr lang="fr-FR" sz="2000">
              <a:latin typeface="Arial Nova" panose="020B0504020202020204" pitchFamily="34" charset="0"/>
            </a:rPr>
            <a:t>2023</a:t>
          </a:r>
        </a:p>
      </dgm:t>
    </dgm:pt>
    <dgm:pt modelId="{87942176-42DB-4770-BA2C-FACB189F290E}" type="parTrans" cxnId="{BFC52DA2-B6D3-4753-9F0E-F0E1A5E4BE84}">
      <dgm:prSet/>
      <dgm:spPr/>
      <dgm:t>
        <a:bodyPr/>
        <a:lstStyle/>
        <a:p>
          <a:endParaRPr lang="fr-FR" sz="1000"/>
        </a:p>
      </dgm:t>
    </dgm:pt>
    <dgm:pt modelId="{613AA32D-E560-46F1-9AE3-6C546C4DAD19}" type="sibTrans" cxnId="{BFC52DA2-B6D3-4753-9F0E-F0E1A5E4BE84}">
      <dgm:prSet/>
      <dgm:spPr/>
      <dgm:t>
        <a:bodyPr/>
        <a:lstStyle/>
        <a:p>
          <a:endParaRPr lang="fr-FR" sz="1000"/>
        </a:p>
      </dgm:t>
    </dgm:pt>
    <dgm:pt modelId="{17E972B9-C0F2-4407-BD3A-C65ECA9460FF}">
      <dgm:prSet phldrT="[Texte]" custT="1"/>
      <dgm:spPr/>
      <dgm:t>
        <a:bodyPr/>
        <a:lstStyle/>
        <a:p>
          <a:r>
            <a:rPr lang="fr-FR" sz="2000">
              <a:latin typeface="Arial Nova" panose="020B0504020202020204" pitchFamily="34" charset="0"/>
            </a:rPr>
            <a:t>2024</a:t>
          </a:r>
        </a:p>
      </dgm:t>
    </dgm:pt>
    <dgm:pt modelId="{F58984C7-F647-479B-9546-4B183069E247}" type="parTrans" cxnId="{5EE73298-4757-4B64-A2B4-406268CCECF9}">
      <dgm:prSet/>
      <dgm:spPr/>
      <dgm:t>
        <a:bodyPr/>
        <a:lstStyle/>
        <a:p>
          <a:endParaRPr lang="fr-FR" sz="1000"/>
        </a:p>
      </dgm:t>
    </dgm:pt>
    <dgm:pt modelId="{E8AD1B49-8A27-4C4C-BCD4-2DB3D33E1174}" type="sibTrans" cxnId="{5EE73298-4757-4B64-A2B4-406268CCECF9}">
      <dgm:prSet/>
      <dgm:spPr/>
      <dgm:t>
        <a:bodyPr/>
        <a:lstStyle/>
        <a:p>
          <a:endParaRPr lang="fr-FR" sz="1000"/>
        </a:p>
      </dgm:t>
    </dgm:pt>
    <dgm:pt modelId="{74BCB350-7769-482D-8076-30760237E7C0}">
      <dgm:prSet phldrT="[Texte]" custT="1"/>
      <dgm:spPr/>
      <dgm:t>
        <a:bodyPr/>
        <a:lstStyle/>
        <a:p>
          <a:r>
            <a:rPr lang="fr-FR" sz="2000">
              <a:latin typeface="Arial Nova" panose="020B0504020202020204" pitchFamily="34" charset="0"/>
            </a:rPr>
            <a:t>2025</a:t>
          </a:r>
        </a:p>
      </dgm:t>
    </dgm:pt>
    <dgm:pt modelId="{BFE2E91E-CA24-4306-9CC3-DAE6C279906C}" type="parTrans" cxnId="{BB4EED7B-75E1-4860-838C-F6C60A2472DD}">
      <dgm:prSet/>
      <dgm:spPr/>
      <dgm:t>
        <a:bodyPr/>
        <a:lstStyle/>
        <a:p>
          <a:endParaRPr lang="fr-FR" sz="1000"/>
        </a:p>
      </dgm:t>
    </dgm:pt>
    <dgm:pt modelId="{7DCFAFF0-CD8C-4D01-9C21-BABDE5EB14A8}" type="sibTrans" cxnId="{BB4EED7B-75E1-4860-838C-F6C60A2472DD}">
      <dgm:prSet/>
      <dgm:spPr/>
      <dgm:t>
        <a:bodyPr/>
        <a:lstStyle/>
        <a:p>
          <a:endParaRPr lang="fr-FR" sz="1000"/>
        </a:p>
      </dgm:t>
    </dgm:pt>
    <dgm:pt modelId="{9A33B7AE-8585-45E1-B454-548BF2DFE679}">
      <dgm:prSet custT="1"/>
      <dgm:spPr/>
      <dgm:t>
        <a:bodyPr/>
        <a:lstStyle/>
        <a:p>
          <a:r>
            <a:rPr lang="fr-FR" sz="2000">
              <a:latin typeface="Arial Nova" panose="020B0504020202020204" pitchFamily="34" charset="0"/>
            </a:rPr>
            <a:t>2026</a:t>
          </a:r>
        </a:p>
      </dgm:t>
    </dgm:pt>
    <dgm:pt modelId="{694B5B2E-02B0-47CB-B02B-A5232A3DEF82}" type="parTrans" cxnId="{1E15ADBA-7D65-420F-B834-A6580D8AD14C}">
      <dgm:prSet/>
      <dgm:spPr/>
      <dgm:t>
        <a:bodyPr/>
        <a:lstStyle/>
        <a:p>
          <a:endParaRPr lang="fr-FR" sz="1000"/>
        </a:p>
      </dgm:t>
    </dgm:pt>
    <dgm:pt modelId="{D01D36A8-BD18-4086-9857-552F4A8C626F}" type="sibTrans" cxnId="{1E15ADBA-7D65-420F-B834-A6580D8AD14C}">
      <dgm:prSet/>
      <dgm:spPr/>
      <dgm:t>
        <a:bodyPr/>
        <a:lstStyle/>
        <a:p>
          <a:endParaRPr lang="fr-FR" sz="1000"/>
        </a:p>
      </dgm:t>
    </dgm:pt>
    <dgm:pt modelId="{8ECED85A-1E78-4495-8BDF-9C681CBB2A46}">
      <dgm:prSet custT="1"/>
      <dgm:spPr/>
      <dgm:t>
        <a:bodyPr/>
        <a:lstStyle/>
        <a:p>
          <a:r>
            <a:rPr lang="fr-FR" sz="2000">
              <a:latin typeface="Arial Nova" panose="020B0504020202020204" pitchFamily="34" charset="0"/>
            </a:rPr>
            <a:t>2027</a:t>
          </a:r>
        </a:p>
      </dgm:t>
    </dgm:pt>
    <dgm:pt modelId="{ACFDB424-7F51-40F3-B29D-00325756048A}" type="parTrans" cxnId="{98BD4BAE-6D5E-4A0E-B39B-1F11B94A3371}">
      <dgm:prSet/>
      <dgm:spPr/>
      <dgm:t>
        <a:bodyPr/>
        <a:lstStyle/>
        <a:p>
          <a:endParaRPr lang="fr-FR" sz="1000"/>
        </a:p>
      </dgm:t>
    </dgm:pt>
    <dgm:pt modelId="{B3892CBD-6AED-4520-BC38-3D0290B742E9}" type="sibTrans" cxnId="{98BD4BAE-6D5E-4A0E-B39B-1F11B94A3371}">
      <dgm:prSet/>
      <dgm:spPr/>
      <dgm:t>
        <a:bodyPr/>
        <a:lstStyle/>
        <a:p>
          <a:endParaRPr lang="fr-FR" sz="1000"/>
        </a:p>
      </dgm:t>
    </dgm:pt>
    <dgm:pt modelId="{79E22AD3-8C40-41AE-A637-DE3BE54E312E}" type="pres">
      <dgm:prSet presAssocID="{1621F652-482F-4A86-AEE3-9805D51957DC}" presName="Name0" presStyleCnt="0">
        <dgm:presLayoutVars>
          <dgm:dir/>
          <dgm:resizeHandles val="exact"/>
        </dgm:presLayoutVars>
      </dgm:prSet>
      <dgm:spPr/>
    </dgm:pt>
    <dgm:pt modelId="{277B4932-9E06-4721-B9E6-321928B38D17}" type="pres">
      <dgm:prSet presAssocID="{63FAC2FB-D9C2-4DBA-92F5-D4BEAA08CA49}" presName="parTxOnly" presStyleLbl="node1" presStyleIdx="0" presStyleCnt="5">
        <dgm:presLayoutVars>
          <dgm:bulletEnabled val="1"/>
        </dgm:presLayoutVars>
      </dgm:prSet>
      <dgm:spPr/>
    </dgm:pt>
    <dgm:pt modelId="{FA921ECE-C5BC-44B6-AF42-F5962DF0043D}" type="pres">
      <dgm:prSet presAssocID="{613AA32D-E560-46F1-9AE3-6C546C4DAD19}" presName="parSpace" presStyleCnt="0"/>
      <dgm:spPr/>
    </dgm:pt>
    <dgm:pt modelId="{748A7142-2A21-4F85-8785-4D0DD8DE7081}" type="pres">
      <dgm:prSet presAssocID="{17E972B9-C0F2-4407-BD3A-C65ECA9460FF}" presName="parTxOnly" presStyleLbl="node1" presStyleIdx="1" presStyleCnt="5">
        <dgm:presLayoutVars>
          <dgm:bulletEnabled val="1"/>
        </dgm:presLayoutVars>
      </dgm:prSet>
      <dgm:spPr/>
    </dgm:pt>
    <dgm:pt modelId="{F838CD88-4CD5-4FFD-81E8-B1E7F06D184E}" type="pres">
      <dgm:prSet presAssocID="{E8AD1B49-8A27-4C4C-BCD4-2DB3D33E1174}" presName="parSpace" presStyleCnt="0"/>
      <dgm:spPr/>
    </dgm:pt>
    <dgm:pt modelId="{47C51012-FE3A-4DBB-92B8-219DB9432DBA}" type="pres">
      <dgm:prSet presAssocID="{74BCB350-7769-482D-8076-30760237E7C0}" presName="parTxOnly" presStyleLbl="node1" presStyleIdx="2" presStyleCnt="5">
        <dgm:presLayoutVars>
          <dgm:bulletEnabled val="1"/>
        </dgm:presLayoutVars>
      </dgm:prSet>
      <dgm:spPr/>
    </dgm:pt>
    <dgm:pt modelId="{B8A069B2-95BA-443A-A40E-36935F1680A7}" type="pres">
      <dgm:prSet presAssocID="{7DCFAFF0-CD8C-4D01-9C21-BABDE5EB14A8}" presName="parSpace" presStyleCnt="0"/>
      <dgm:spPr/>
    </dgm:pt>
    <dgm:pt modelId="{021701F8-A167-4307-BFA7-F0487C505E6E}" type="pres">
      <dgm:prSet presAssocID="{9A33B7AE-8585-45E1-B454-548BF2DFE679}" presName="parTxOnly" presStyleLbl="node1" presStyleIdx="3" presStyleCnt="5">
        <dgm:presLayoutVars>
          <dgm:bulletEnabled val="1"/>
        </dgm:presLayoutVars>
      </dgm:prSet>
      <dgm:spPr/>
    </dgm:pt>
    <dgm:pt modelId="{EC3F6498-7E27-4E5B-8DEE-C28C57594D39}" type="pres">
      <dgm:prSet presAssocID="{D01D36A8-BD18-4086-9857-552F4A8C626F}" presName="parSpace" presStyleCnt="0"/>
      <dgm:spPr/>
    </dgm:pt>
    <dgm:pt modelId="{9352FFAF-D49D-400E-8FED-17EC470C3E73}" type="pres">
      <dgm:prSet presAssocID="{8ECED85A-1E78-4495-8BDF-9C681CBB2A46}" presName="parTxOnly" presStyleLbl="node1" presStyleIdx="4" presStyleCnt="5">
        <dgm:presLayoutVars>
          <dgm:bulletEnabled val="1"/>
        </dgm:presLayoutVars>
      </dgm:prSet>
      <dgm:spPr/>
    </dgm:pt>
  </dgm:ptLst>
  <dgm:cxnLst>
    <dgm:cxn modelId="{E12B9C41-5D77-4B99-8122-EE08AD82478F}" type="presOf" srcId="{74BCB350-7769-482D-8076-30760237E7C0}" destId="{47C51012-FE3A-4DBB-92B8-219DB9432DBA}" srcOrd="0" destOrd="0" presId="urn:microsoft.com/office/officeart/2005/8/layout/hChevron3"/>
    <dgm:cxn modelId="{6FDD1B56-D68A-492A-95DE-AB11A411B3DF}" type="presOf" srcId="{63FAC2FB-D9C2-4DBA-92F5-D4BEAA08CA49}" destId="{277B4932-9E06-4721-B9E6-321928B38D17}" srcOrd="0" destOrd="0" presId="urn:microsoft.com/office/officeart/2005/8/layout/hChevron3"/>
    <dgm:cxn modelId="{BB4EED7B-75E1-4860-838C-F6C60A2472DD}" srcId="{1621F652-482F-4A86-AEE3-9805D51957DC}" destId="{74BCB350-7769-482D-8076-30760237E7C0}" srcOrd="2" destOrd="0" parTransId="{BFE2E91E-CA24-4306-9CC3-DAE6C279906C}" sibTransId="{7DCFAFF0-CD8C-4D01-9C21-BABDE5EB14A8}"/>
    <dgm:cxn modelId="{5B0ABD84-61E4-4C17-A8FC-6797E2C0DBDC}" type="presOf" srcId="{17E972B9-C0F2-4407-BD3A-C65ECA9460FF}" destId="{748A7142-2A21-4F85-8785-4D0DD8DE7081}" srcOrd="0" destOrd="0" presId="urn:microsoft.com/office/officeart/2005/8/layout/hChevron3"/>
    <dgm:cxn modelId="{5EE73298-4757-4B64-A2B4-406268CCECF9}" srcId="{1621F652-482F-4A86-AEE3-9805D51957DC}" destId="{17E972B9-C0F2-4407-BD3A-C65ECA9460FF}" srcOrd="1" destOrd="0" parTransId="{F58984C7-F647-479B-9546-4B183069E247}" sibTransId="{E8AD1B49-8A27-4C4C-BCD4-2DB3D33E1174}"/>
    <dgm:cxn modelId="{BFC52DA2-B6D3-4753-9F0E-F0E1A5E4BE84}" srcId="{1621F652-482F-4A86-AEE3-9805D51957DC}" destId="{63FAC2FB-D9C2-4DBA-92F5-D4BEAA08CA49}" srcOrd="0" destOrd="0" parTransId="{87942176-42DB-4770-BA2C-FACB189F290E}" sibTransId="{613AA32D-E560-46F1-9AE3-6C546C4DAD19}"/>
    <dgm:cxn modelId="{A63F2EAD-4FB7-4E4F-BD7B-4A7D0FDFBE46}" type="presOf" srcId="{1621F652-482F-4A86-AEE3-9805D51957DC}" destId="{79E22AD3-8C40-41AE-A637-DE3BE54E312E}" srcOrd="0" destOrd="0" presId="urn:microsoft.com/office/officeart/2005/8/layout/hChevron3"/>
    <dgm:cxn modelId="{98BD4BAE-6D5E-4A0E-B39B-1F11B94A3371}" srcId="{1621F652-482F-4A86-AEE3-9805D51957DC}" destId="{8ECED85A-1E78-4495-8BDF-9C681CBB2A46}" srcOrd="4" destOrd="0" parTransId="{ACFDB424-7F51-40F3-B29D-00325756048A}" sibTransId="{B3892CBD-6AED-4520-BC38-3D0290B742E9}"/>
    <dgm:cxn modelId="{1E15ADBA-7D65-420F-B834-A6580D8AD14C}" srcId="{1621F652-482F-4A86-AEE3-9805D51957DC}" destId="{9A33B7AE-8585-45E1-B454-548BF2DFE679}" srcOrd="3" destOrd="0" parTransId="{694B5B2E-02B0-47CB-B02B-A5232A3DEF82}" sibTransId="{D01D36A8-BD18-4086-9857-552F4A8C626F}"/>
    <dgm:cxn modelId="{99C456C1-DE9C-4584-9D74-C804AF5E6C07}" type="presOf" srcId="{8ECED85A-1E78-4495-8BDF-9C681CBB2A46}" destId="{9352FFAF-D49D-400E-8FED-17EC470C3E73}" srcOrd="0" destOrd="0" presId="urn:microsoft.com/office/officeart/2005/8/layout/hChevron3"/>
    <dgm:cxn modelId="{E79540E5-C231-4608-BA22-D907821CC271}" type="presOf" srcId="{9A33B7AE-8585-45E1-B454-548BF2DFE679}" destId="{021701F8-A167-4307-BFA7-F0487C505E6E}" srcOrd="0" destOrd="0" presId="urn:microsoft.com/office/officeart/2005/8/layout/hChevron3"/>
    <dgm:cxn modelId="{D110A81C-78F5-45AA-AB9F-DBE452654DEB}" type="presParOf" srcId="{79E22AD3-8C40-41AE-A637-DE3BE54E312E}" destId="{277B4932-9E06-4721-B9E6-321928B38D17}" srcOrd="0" destOrd="0" presId="urn:microsoft.com/office/officeart/2005/8/layout/hChevron3"/>
    <dgm:cxn modelId="{0D1644F4-249B-4AB2-9583-E5F2A3E7685F}" type="presParOf" srcId="{79E22AD3-8C40-41AE-A637-DE3BE54E312E}" destId="{FA921ECE-C5BC-44B6-AF42-F5962DF0043D}" srcOrd="1" destOrd="0" presId="urn:microsoft.com/office/officeart/2005/8/layout/hChevron3"/>
    <dgm:cxn modelId="{762C738A-0C47-4475-A7E3-B0E23A3DEE99}" type="presParOf" srcId="{79E22AD3-8C40-41AE-A637-DE3BE54E312E}" destId="{748A7142-2A21-4F85-8785-4D0DD8DE7081}" srcOrd="2" destOrd="0" presId="urn:microsoft.com/office/officeart/2005/8/layout/hChevron3"/>
    <dgm:cxn modelId="{EB5378C2-D143-4FEB-BFF5-83DAB2922C13}" type="presParOf" srcId="{79E22AD3-8C40-41AE-A637-DE3BE54E312E}" destId="{F838CD88-4CD5-4FFD-81E8-B1E7F06D184E}" srcOrd="3" destOrd="0" presId="urn:microsoft.com/office/officeart/2005/8/layout/hChevron3"/>
    <dgm:cxn modelId="{29168B1F-FAF0-46B0-8791-1C9A67AA844B}" type="presParOf" srcId="{79E22AD3-8C40-41AE-A637-DE3BE54E312E}" destId="{47C51012-FE3A-4DBB-92B8-219DB9432DBA}" srcOrd="4" destOrd="0" presId="urn:microsoft.com/office/officeart/2005/8/layout/hChevron3"/>
    <dgm:cxn modelId="{D120F3C9-432C-47FA-BBEA-8918C223F19D}" type="presParOf" srcId="{79E22AD3-8C40-41AE-A637-DE3BE54E312E}" destId="{B8A069B2-95BA-443A-A40E-36935F1680A7}" srcOrd="5" destOrd="0" presId="urn:microsoft.com/office/officeart/2005/8/layout/hChevron3"/>
    <dgm:cxn modelId="{72A6FEA6-C1FC-4C22-BCC6-D8F72F487B86}" type="presParOf" srcId="{79E22AD3-8C40-41AE-A637-DE3BE54E312E}" destId="{021701F8-A167-4307-BFA7-F0487C505E6E}" srcOrd="6" destOrd="0" presId="urn:microsoft.com/office/officeart/2005/8/layout/hChevron3"/>
    <dgm:cxn modelId="{784EF25D-9F40-437E-9887-C4CA217156C3}" type="presParOf" srcId="{79E22AD3-8C40-41AE-A637-DE3BE54E312E}" destId="{EC3F6498-7E27-4E5B-8DEE-C28C57594D39}" srcOrd="7" destOrd="0" presId="urn:microsoft.com/office/officeart/2005/8/layout/hChevron3"/>
    <dgm:cxn modelId="{674AC813-083D-4BA7-ADE4-8024347BDE67}" type="presParOf" srcId="{79E22AD3-8C40-41AE-A637-DE3BE54E312E}" destId="{9352FFAF-D49D-400E-8FED-17EC470C3E73}"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21F652-482F-4A86-AEE3-9805D51957DC}" type="doc">
      <dgm:prSet loTypeId="urn:microsoft.com/office/officeart/2005/8/layout/hChevron3" loCatId="process" qsTypeId="urn:microsoft.com/office/officeart/2005/8/quickstyle/simple2" qsCatId="simple" csTypeId="urn:microsoft.com/office/officeart/2005/8/colors/accent1_2" csCatId="accent1" phldr="1"/>
      <dgm:spPr/>
    </dgm:pt>
    <dgm:pt modelId="{63FAC2FB-D9C2-4DBA-92F5-D4BEAA08CA49}">
      <dgm:prSet phldrT="[Texte]" custT="1"/>
      <dgm:spPr/>
      <dgm:t>
        <a:bodyPr/>
        <a:lstStyle/>
        <a:p>
          <a:r>
            <a:rPr lang="en-US" sz="2000" noProof="0">
              <a:latin typeface="Arial Nova" panose="020B0504020202020204" pitchFamily="34" charset="0"/>
            </a:rPr>
            <a:t>Year 1</a:t>
          </a:r>
        </a:p>
      </dgm:t>
    </dgm:pt>
    <dgm:pt modelId="{87942176-42DB-4770-BA2C-FACB189F290E}" type="parTrans" cxnId="{BFC52DA2-B6D3-4753-9F0E-F0E1A5E4BE84}">
      <dgm:prSet/>
      <dgm:spPr/>
      <dgm:t>
        <a:bodyPr/>
        <a:lstStyle/>
        <a:p>
          <a:endParaRPr lang="en-US" sz="1000" noProof="0"/>
        </a:p>
      </dgm:t>
    </dgm:pt>
    <dgm:pt modelId="{613AA32D-E560-46F1-9AE3-6C546C4DAD19}" type="sibTrans" cxnId="{BFC52DA2-B6D3-4753-9F0E-F0E1A5E4BE84}">
      <dgm:prSet/>
      <dgm:spPr/>
      <dgm:t>
        <a:bodyPr/>
        <a:lstStyle/>
        <a:p>
          <a:endParaRPr lang="en-US" sz="1000" noProof="0"/>
        </a:p>
      </dgm:t>
    </dgm:pt>
    <dgm:pt modelId="{17E972B9-C0F2-4407-BD3A-C65ECA9460FF}">
      <dgm:prSet phldrT="[Texte]" custT="1"/>
      <dgm:spPr/>
      <dgm:t>
        <a:bodyPr/>
        <a:lstStyle/>
        <a:p>
          <a:r>
            <a:rPr lang="en-US" sz="2000" kern="1200" noProof="0">
              <a:solidFill>
                <a:srgbClr val="FFFFFF"/>
              </a:solidFill>
              <a:latin typeface="Arial Nova" panose="020B0504020202020204" pitchFamily="34" charset="0"/>
              <a:ea typeface="+mn-ea"/>
              <a:cs typeface="+mn-cs"/>
            </a:rPr>
            <a:t>Year</a:t>
          </a:r>
          <a:r>
            <a:rPr lang="en-US" sz="2000" kern="1200" noProof="0">
              <a:latin typeface="Arial Nova" panose="020B0504020202020204" pitchFamily="34" charset="0"/>
            </a:rPr>
            <a:t> 2</a:t>
          </a:r>
        </a:p>
      </dgm:t>
    </dgm:pt>
    <dgm:pt modelId="{F58984C7-F647-479B-9546-4B183069E247}" type="parTrans" cxnId="{5EE73298-4757-4B64-A2B4-406268CCECF9}">
      <dgm:prSet/>
      <dgm:spPr/>
      <dgm:t>
        <a:bodyPr/>
        <a:lstStyle/>
        <a:p>
          <a:endParaRPr lang="en-US" sz="1000" noProof="0"/>
        </a:p>
      </dgm:t>
    </dgm:pt>
    <dgm:pt modelId="{E8AD1B49-8A27-4C4C-BCD4-2DB3D33E1174}" type="sibTrans" cxnId="{5EE73298-4757-4B64-A2B4-406268CCECF9}">
      <dgm:prSet/>
      <dgm:spPr/>
      <dgm:t>
        <a:bodyPr/>
        <a:lstStyle/>
        <a:p>
          <a:endParaRPr lang="en-US" sz="1000" noProof="0"/>
        </a:p>
      </dgm:t>
    </dgm:pt>
    <dgm:pt modelId="{74BCB350-7769-482D-8076-30760237E7C0}">
      <dgm:prSet phldrT="[Texte]" custT="1"/>
      <dgm:spPr/>
      <dgm:t>
        <a:bodyPr/>
        <a:lstStyle/>
        <a:p>
          <a:r>
            <a:rPr lang="en-US" sz="2000" kern="1200" noProof="0">
              <a:solidFill>
                <a:srgbClr val="FFFFFF"/>
              </a:solidFill>
              <a:latin typeface="Arial Nova" panose="020B0504020202020204" pitchFamily="34" charset="0"/>
              <a:ea typeface="+mn-ea"/>
              <a:cs typeface="+mn-cs"/>
            </a:rPr>
            <a:t>Year</a:t>
          </a:r>
          <a:r>
            <a:rPr lang="en-US" sz="2000" kern="1200" noProof="0">
              <a:latin typeface="Arial Nova" panose="020B0504020202020204" pitchFamily="34" charset="0"/>
            </a:rPr>
            <a:t> 3</a:t>
          </a:r>
        </a:p>
      </dgm:t>
    </dgm:pt>
    <dgm:pt modelId="{BFE2E91E-CA24-4306-9CC3-DAE6C279906C}" type="parTrans" cxnId="{BB4EED7B-75E1-4860-838C-F6C60A2472DD}">
      <dgm:prSet/>
      <dgm:spPr/>
      <dgm:t>
        <a:bodyPr/>
        <a:lstStyle/>
        <a:p>
          <a:endParaRPr lang="en-US" sz="1000" noProof="0"/>
        </a:p>
      </dgm:t>
    </dgm:pt>
    <dgm:pt modelId="{7DCFAFF0-CD8C-4D01-9C21-BABDE5EB14A8}" type="sibTrans" cxnId="{BB4EED7B-75E1-4860-838C-F6C60A2472DD}">
      <dgm:prSet/>
      <dgm:spPr/>
      <dgm:t>
        <a:bodyPr/>
        <a:lstStyle/>
        <a:p>
          <a:endParaRPr lang="en-US" sz="1000" noProof="0"/>
        </a:p>
      </dgm:t>
    </dgm:pt>
    <dgm:pt modelId="{79E22AD3-8C40-41AE-A637-DE3BE54E312E}" type="pres">
      <dgm:prSet presAssocID="{1621F652-482F-4A86-AEE3-9805D51957DC}" presName="Name0" presStyleCnt="0">
        <dgm:presLayoutVars>
          <dgm:dir/>
          <dgm:resizeHandles val="exact"/>
        </dgm:presLayoutVars>
      </dgm:prSet>
      <dgm:spPr/>
    </dgm:pt>
    <dgm:pt modelId="{277B4932-9E06-4721-B9E6-321928B38D17}" type="pres">
      <dgm:prSet presAssocID="{63FAC2FB-D9C2-4DBA-92F5-D4BEAA08CA49}" presName="parTxOnly" presStyleLbl="node1" presStyleIdx="0" presStyleCnt="3">
        <dgm:presLayoutVars>
          <dgm:bulletEnabled val="1"/>
        </dgm:presLayoutVars>
      </dgm:prSet>
      <dgm:spPr/>
    </dgm:pt>
    <dgm:pt modelId="{FA921ECE-C5BC-44B6-AF42-F5962DF0043D}" type="pres">
      <dgm:prSet presAssocID="{613AA32D-E560-46F1-9AE3-6C546C4DAD19}" presName="parSpace" presStyleCnt="0"/>
      <dgm:spPr/>
    </dgm:pt>
    <dgm:pt modelId="{748A7142-2A21-4F85-8785-4D0DD8DE7081}" type="pres">
      <dgm:prSet presAssocID="{17E972B9-C0F2-4407-BD3A-C65ECA9460FF}" presName="parTxOnly" presStyleLbl="node1" presStyleIdx="1" presStyleCnt="3">
        <dgm:presLayoutVars>
          <dgm:bulletEnabled val="1"/>
        </dgm:presLayoutVars>
      </dgm:prSet>
      <dgm:spPr/>
    </dgm:pt>
    <dgm:pt modelId="{F838CD88-4CD5-4FFD-81E8-B1E7F06D184E}" type="pres">
      <dgm:prSet presAssocID="{E8AD1B49-8A27-4C4C-BCD4-2DB3D33E1174}" presName="parSpace" presStyleCnt="0"/>
      <dgm:spPr/>
    </dgm:pt>
    <dgm:pt modelId="{47C51012-FE3A-4DBB-92B8-219DB9432DBA}" type="pres">
      <dgm:prSet presAssocID="{74BCB350-7769-482D-8076-30760237E7C0}" presName="parTxOnly" presStyleLbl="node1" presStyleIdx="2" presStyleCnt="3" custLinFactX="64314" custLinFactY="100000" custLinFactNeighborX="100000" custLinFactNeighborY="163921">
        <dgm:presLayoutVars>
          <dgm:bulletEnabled val="1"/>
        </dgm:presLayoutVars>
      </dgm:prSet>
      <dgm:spPr/>
    </dgm:pt>
  </dgm:ptLst>
  <dgm:cxnLst>
    <dgm:cxn modelId="{E12B9C41-5D77-4B99-8122-EE08AD82478F}" type="presOf" srcId="{74BCB350-7769-482D-8076-30760237E7C0}" destId="{47C51012-FE3A-4DBB-92B8-219DB9432DBA}" srcOrd="0" destOrd="0" presId="urn:microsoft.com/office/officeart/2005/8/layout/hChevron3"/>
    <dgm:cxn modelId="{6FDD1B56-D68A-492A-95DE-AB11A411B3DF}" type="presOf" srcId="{63FAC2FB-D9C2-4DBA-92F5-D4BEAA08CA49}" destId="{277B4932-9E06-4721-B9E6-321928B38D17}" srcOrd="0" destOrd="0" presId="urn:microsoft.com/office/officeart/2005/8/layout/hChevron3"/>
    <dgm:cxn modelId="{BB4EED7B-75E1-4860-838C-F6C60A2472DD}" srcId="{1621F652-482F-4A86-AEE3-9805D51957DC}" destId="{74BCB350-7769-482D-8076-30760237E7C0}" srcOrd="2" destOrd="0" parTransId="{BFE2E91E-CA24-4306-9CC3-DAE6C279906C}" sibTransId="{7DCFAFF0-CD8C-4D01-9C21-BABDE5EB14A8}"/>
    <dgm:cxn modelId="{5B0ABD84-61E4-4C17-A8FC-6797E2C0DBDC}" type="presOf" srcId="{17E972B9-C0F2-4407-BD3A-C65ECA9460FF}" destId="{748A7142-2A21-4F85-8785-4D0DD8DE7081}" srcOrd="0" destOrd="0" presId="urn:microsoft.com/office/officeart/2005/8/layout/hChevron3"/>
    <dgm:cxn modelId="{5EE73298-4757-4B64-A2B4-406268CCECF9}" srcId="{1621F652-482F-4A86-AEE3-9805D51957DC}" destId="{17E972B9-C0F2-4407-BD3A-C65ECA9460FF}" srcOrd="1" destOrd="0" parTransId="{F58984C7-F647-479B-9546-4B183069E247}" sibTransId="{E8AD1B49-8A27-4C4C-BCD4-2DB3D33E1174}"/>
    <dgm:cxn modelId="{BFC52DA2-B6D3-4753-9F0E-F0E1A5E4BE84}" srcId="{1621F652-482F-4A86-AEE3-9805D51957DC}" destId="{63FAC2FB-D9C2-4DBA-92F5-D4BEAA08CA49}" srcOrd="0" destOrd="0" parTransId="{87942176-42DB-4770-BA2C-FACB189F290E}" sibTransId="{613AA32D-E560-46F1-9AE3-6C546C4DAD19}"/>
    <dgm:cxn modelId="{A63F2EAD-4FB7-4E4F-BD7B-4A7D0FDFBE46}" type="presOf" srcId="{1621F652-482F-4A86-AEE3-9805D51957DC}" destId="{79E22AD3-8C40-41AE-A637-DE3BE54E312E}" srcOrd="0" destOrd="0" presId="urn:microsoft.com/office/officeart/2005/8/layout/hChevron3"/>
    <dgm:cxn modelId="{D110A81C-78F5-45AA-AB9F-DBE452654DEB}" type="presParOf" srcId="{79E22AD3-8C40-41AE-A637-DE3BE54E312E}" destId="{277B4932-9E06-4721-B9E6-321928B38D17}" srcOrd="0" destOrd="0" presId="urn:microsoft.com/office/officeart/2005/8/layout/hChevron3"/>
    <dgm:cxn modelId="{0D1644F4-249B-4AB2-9583-E5F2A3E7685F}" type="presParOf" srcId="{79E22AD3-8C40-41AE-A637-DE3BE54E312E}" destId="{FA921ECE-C5BC-44B6-AF42-F5962DF0043D}" srcOrd="1" destOrd="0" presId="urn:microsoft.com/office/officeart/2005/8/layout/hChevron3"/>
    <dgm:cxn modelId="{762C738A-0C47-4475-A7E3-B0E23A3DEE99}" type="presParOf" srcId="{79E22AD3-8C40-41AE-A637-DE3BE54E312E}" destId="{748A7142-2A21-4F85-8785-4D0DD8DE7081}" srcOrd="2" destOrd="0" presId="urn:microsoft.com/office/officeart/2005/8/layout/hChevron3"/>
    <dgm:cxn modelId="{EB5378C2-D143-4FEB-BFF5-83DAB2922C13}" type="presParOf" srcId="{79E22AD3-8C40-41AE-A637-DE3BE54E312E}" destId="{F838CD88-4CD5-4FFD-81E8-B1E7F06D184E}" srcOrd="3" destOrd="0" presId="urn:microsoft.com/office/officeart/2005/8/layout/hChevron3"/>
    <dgm:cxn modelId="{29168B1F-FAF0-46B0-8791-1C9A67AA844B}" type="presParOf" srcId="{79E22AD3-8C40-41AE-A637-DE3BE54E312E}" destId="{47C51012-FE3A-4DBB-92B8-219DB9432DBA}" srcOrd="4"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913C56-8F77-4257-8E5A-24E6F621780D}">
      <dsp:nvSpPr>
        <dsp:cNvPr id="0" name=""/>
        <dsp:cNvSpPr/>
      </dsp:nvSpPr>
      <dsp:spPr>
        <a:xfrm>
          <a:off x="6411" y="444530"/>
          <a:ext cx="1291298" cy="51651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noProof="0">
              <a:latin typeface="Arial Nova" panose="020B0504020202020204" pitchFamily="34" charset="0"/>
            </a:rPr>
            <a:t>Raw Materials</a:t>
          </a:r>
        </a:p>
      </dsp:txBody>
      <dsp:txXfrm>
        <a:off x="264671" y="444530"/>
        <a:ext cx="774779" cy="516519"/>
      </dsp:txXfrm>
    </dsp:sp>
    <dsp:sp modelId="{98080574-B7DA-4D18-B438-38E057B00776}">
      <dsp:nvSpPr>
        <dsp:cNvPr id="0" name=""/>
        <dsp:cNvSpPr/>
      </dsp:nvSpPr>
      <dsp:spPr>
        <a:xfrm>
          <a:off x="1168580" y="444530"/>
          <a:ext cx="1291298" cy="51651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noProof="0">
              <a:latin typeface="Arial Nova" panose="020B0504020202020204" pitchFamily="34" charset="0"/>
            </a:rPr>
            <a:t>Processed Materials</a:t>
          </a:r>
        </a:p>
      </dsp:txBody>
      <dsp:txXfrm>
        <a:off x="1426840" y="444530"/>
        <a:ext cx="774779" cy="516519"/>
      </dsp:txXfrm>
    </dsp:sp>
    <dsp:sp modelId="{1E7EAEE0-97F6-412F-AEFB-009118E9E3C3}">
      <dsp:nvSpPr>
        <dsp:cNvPr id="0" name=""/>
        <dsp:cNvSpPr/>
      </dsp:nvSpPr>
      <dsp:spPr>
        <a:xfrm>
          <a:off x="2330749" y="444530"/>
          <a:ext cx="1570180" cy="51651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noProof="0">
              <a:latin typeface="Arial Nova" panose="020B0504020202020204" pitchFamily="34" charset="0"/>
            </a:rPr>
            <a:t>Subcomponent Production</a:t>
          </a:r>
        </a:p>
      </dsp:txBody>
      <dsp:txXfrm>
        <a:off x="2589009" y="444530"/>
        <a:ext cx="1053661" cy="516519"/>
      </dsp:txXfrm>
    </dsp:sp>
    <dsp:sp modelId="{19B0CB39-BA8F-486B-B442-A2BF60F8A548}">
      <dsp:nvSpPr>
        <dsp:cNvPr id="0" name=""/>
        <dsp:cNvSpPr/>
      </dsp:nvSpPr>
      <dsp:spPr>
        <a:xfrm>
          <a:off x="3771800" y="444530"/>
          <a:ext cx="1291298" cy="51651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noProof="0">
              <a:latin typeface="Arial Nova" panose="020B0504020202020204" pitchFamily="34" charset="0"/>
            </a:rPr>
            <a:t>Component Production</a:t>
          </a:r>
        </a:p>
      </dsp:txBody>
      <dsp:txXfrm>
        <a:off x="4030060" y="444530"/>
        <a:ext cx="774779" cy="516519"/>
      </dsp:txXfrm>
    </dsp:sp>
    <dsp:sp modelId="{B7BB6226-5985-4B93-A952-0E4D3C6B4624}">
      <dsp:nvSpPr>
        <dsp:cNvPr id="0" name=""/>
        <dsp:cNvSpPr/>
      </dsp:nvSpPr>
      <dsp:spPr>
        <a:xfrm>
          <a:off x="4914427" y="444530"/>
          <a:ext cx="1291298" cy="51651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noProof="0">
              <a:latin typeface="Arial Nova" panose="020B0504020202020204" pitchFamily="34" charset="0"/>
            </a:rPr>
            <a:t>Assembly</a:t>
          </a:r>
        </a:p>
      </dsp:txBody>
      <dsp:txXfrm>
        <a:off x="5172687" y="444530"/>
        <a:ext cx="774779" cy="516519"/>
      </dsp:txXfrm>
    </dsp:sp>
    <dsp:sp modelId="{B1B6EEB9-EF4B-489A-B902-74F841A36E0C}">
      <dsp:nvSpPr>
        <dsp:cNvPr id="0" name=""/>
        <dsp:cNvSpPr/>
      </dsp:nvSpPr>
      <dsp:spPr>
        <a:xfrm>
          <a:off x="6096138" y="444530"/>
          <a:ext cx="1291298" cy="51651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noProof="0">
              <a:latin typeface="Arial Nova" panose="020B0504020202020204" pitchFamily="34" charset="0"/>
            </a:rPr>
            <a:t>Market placement</a:t>
          </a:r>
        </a:p>
      </dsp:txBody>
      <dsp:txXfrm>
        <a:off x="6354398" y="444530"/>
        <a:ext cx="774779" cy="516519"/>
      </dsp:txXfrm>
    </dsp:sp>
    <dsp:sp modelId="{7F9F6151-82B0-40F7-A93D-8CA56E8D6331}">
      <dsp:nvSpPr>
        <dsp:cNvPr id="0" name=""/>
        <dsp:cNvSpPr/>
      </dsp:nvSpPr>
      <dsp:spPr>
        <a:xfrm>
          <a:off x="7258307" y="444530"/>
          <a:ext cx="1291298" cy="51651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noProof="0">
              <a:latin typeface="Arial Nova" panose="020B0504020202020204" pitchFamily="34" charset="0"/>
            </a:rPr>
            <a:t>Use</a:t>
          </a:r>
        </a:p>
      </dsp:txBody>
      <dsp:txXfrm>
        <a:off x="7516567" y="444530"/>
        <a:ext cx="774779" cy="516519"/>
      </dsp:txXfrm>
    </dsp:sp>
    <dsp:sp modelId="{0D444EFD-A643-44BF-9EB9-174AE71BA57C}">
      <dsp:nvSpPr>
        <dsp:cNvPr id="0" name=""/>
        <dsp:cNvSpPr/>
      </dsp:nvSpPr>
      <dsp:spPr>
        <a:xfrm>
          <a:off x="8420476" y="444530"/>
          <a:ext cx="1764172" cy="51651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noProof="0">
              <a:latin typeface="Arial Nova" panose="020B0504020202020204" pitchFamily="34" charset="0"/>
            </a:rPr>
            <a:t>Repair Remanufacture Recycle</a:t>
          </a:r>
        </a:p>
      </dsp:txBody>
      <dsp:txXfrm>
        <a:off x="8678736" y="444530"/>
        <a:ext cx="1247653" cy="5165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913C56-8F77-4257-8E5A-24E6F621780D}">
      <dsp:nvSpPr>
        <dsp:cNvPr id="0" name=""/>
        <dsp:cNvSpPr/>
      </dsp:nvSpPr>
      <dsp:spPr>
        <a:xfrm>
          <a:off x="6411" y="444530"/>
          <a:ext cx="1291298" cy="51651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noProof="0">
              <a:latin typeface="Arial Nova" panose="020B0504020202020204" pitchFamily="34" charset="0"/>
            </a:rPr>
            <a:t>Raw Materials</a:t>
          </a:r>
        </a:p>
      </dsp:txBody>
      <dsp:txXfrm>
        <a:off x="264671" y="444530"/>
        <a:ext cx="774779" cy="516519"/>
      </dsp:txXfrm>
    </dsp:sp>
    <dsp:sp modelId="{98080574-B7DA-4D18-B438-38E057B00776}">
      <dsp:nvSpPr>
        <dsp:cNvPr id="0" name=""/>
        <dsp:cNvSpPr/>
      </dsp:nvSpPr>
      <dsp:spPr>
        <a:xfrm>
          <a:off x="1168580" y="444530"/>
          <a:ext cx="1291298" cy="51651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noProof="0">
              <a:latin typeface="Arial Nova" panose="020B0504020202020204" pitchFamily="34" charset="0"/>
            </a:rPr>
            <a:t>Processed Materials</a:t>
          </a:r>
        </a:p>
      </dsp:txBody>
      <dsp:txXfrm>
        <a:off x="1426840" y="444530"/>
        <a:ext cx="774779" cy="516519"/>
      </dsp:txXfrm>
    </dsp:sp>
    <dsp:sp modelId="{1E7EAEE0-97F6-412F-AEFB-009118E9E3C3}">
      <dsp:nvSpPr>
        <dsp:cNvPr id="0" name=""/>
        <dsp:cNvSpPr/>
      </dsp:nvSpPr>
      <dsp:spPr>
        <a:xfrm>
          <a:off x="2330749" y="444530"/>
          <a:ext cx="1570180" cy="51651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noProof="0">
              <a:latin typeface="Arial Nova" panose="020B0504020202020204" pitchFamily="34" charset="0"/>
            </a:rPr>
            <a:t>Subcomponent Production</a:t>
          </a:r>
        </a:p>
      </dsp:txBody>
      <dsp:txXfrm>
        <a:off x="2589009" y="444530"/>
        <a:ext cx="1053661" cy="516519"/>
      </dsp:txXfrm>
    </dsp:sp>
    <dsp:sp modelId="{19B0CB39-BA8F-486B-B442-A2BF60F8A548}">
      <dsp:nvSpPr>
        <dsp:cNvPr id="0" name=""/>
        <dsp:cNvSpPr/>
      </dsp:nvSpPr>
      <dsp:spPr>
        <a:xfrm>
          <a:off x="3771800" y="444530"/>
          <a:ext cx="1291298" cy="51651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noProof="0">
              <a:latin typeface="Arial Nova" panose="020B0504020202020204" pitchFamily="34" charset="0"/>
            </a:rPr>
            <a:t>Component Production</a:t>
          </a:r>
        </a:p>
      </dsp:txBody>
      <dsp:txXfrm>
        <a:off x="4030060" y="444530"/>
        <a:ext cx="774779" cy="516519"/>
      </dsp:txXfrm>
    </dsp:sp>
    <dsp:sp modelId="{B7BB6226-5985-4B93-A952-0E4D3C6B4624}">
      <dsp:nvSpPr>
        <dsp:cNvPr id="0" name=""/>
        <dsp:cNvSpPr/>
      </dsp:nvSpPr>
      <dsp:spPr>
        <a:xfrm>
          <a:off x="4914427" y="444530"/>
          <a:ext cx="1291298" cy="51651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noProof="0">
              <a:latin typeface="Arial Nova" panose="020B0504020202020204" pitchFamily="34" charset="0"/>
            </a:rPr>
            <a:t>Assembly</a:t>
          </a:r>
        </a:p>
      </dsp:txBody>
      <dsp:txXfrm>
        <a:off x="5172687" y="444530"/>
        <a:ext cx="774779" cy="516519"/>
      </dsp:txXfrm>
    </dsp:sp>
    <dsp:sp modelId="{B1B6EEB9-EF4B-489A-B902-74F841A36E0C}">
      <dsp:nvSpPr>
        <dsp:cNvPr id="0" name=""/>
        <dsp:cNvSpPr/>
      </dsp:nvSpPr>
      <dsp:spPr>
        <a:xfrm>
          <a:off x="6096138" y="444530"/>
          <a:ext cx="1291298" cy="51651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noProof="0">
              <a:latin typeface="Arial Nova" panose="020B0504020202020204" pitchFamily="34" charset="0"/>
            </a:rPr>
            <a:t>Market placement</a:t>
          </a:r>
        </a:p>
      </dsp:txBody>
      <dsp:txXfrm>
        <a:off x="6354398" y="444530"/>
        <a:ext cx="774779" cy="516519"/>
      </dsp:txXfrm>
    </dsp:sp>
    <dsp:sp modelId="{7F9F6151-82B0-40F7-A93D-8CA56E8D6331}">
      <dsp:nvSpPr>
        <dsp:cNvPr id="0" name=""/>
        <dsp:cNvSpPr/>
      </dsp:nvSpPr>
      <dsp:spPr>
        <a:xfrm>
          <a:off x="7258307" y="444530"/>
          <a:ext cx="1291298" cy="51651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noProof="0">
              <a:latin typeface="Arial Nova" panose="020B0504020202020204" pitchFamily="34" charset="0"/>
            </a:rPr>
            <a:t>Use</a:t>
          </a:r>
        </a:p>
      </dsp:txBody>
      <dsp:txXfrm>
        <a:off x="7516567" y="444530"/>
        <a:ext cx="774779" cy="516519"/>
      </dsp:txXfrm>
    </dsp:sp>
    <dsp:sp modelId="{0D444EFD-A643-44BF-9EB9-174AE71BA57C}">
      <dsp:nvSpPr>
        <dsp:cNvPr id="0" name=""/>
        <dsp:cNvSpPr/>
      </dsp:nvSpPr>
      <dsp:spPr>
        <a:xfrm>
          <a:off x="8420476" y="444530"/>
          <a:ext cx="1764172" cy="51651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noProof="0">
              <a:latin typeface="Arial Nova" panose="020B0504020202020204" pitchFamily="34" charset="0"/>
            </a:rPr>
            <a:t>Repair Remanufacture Recycle</a:t>
          </a:r>
        </a:p>
      </dsp:txBody>
      <dsp:txXfrm>
        <a:off x="8678736" y="444530"/>
        <a:ext cx="1247653" cy="5165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7B4932-9E06-4721-B9E6-321928B38D17}">
      <dsp:nvSpPr>
        <dsp:cNvPr id="0" name=""/>
        <dsp:cNvSpPr/>
      </dsp:nvSpPr>
      <dsp:spPr>
        <a:xfrm>
          <a:off x="1309" y="0"/>
          <a:ext cx="2553739" cy="44767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a:latin typeface="Arial Nova" panose="020B0504020202020204" pitchFamily="34" charset="0"/>
            </a:rPr>
            <a:t>2023</a:t>
          </a:r>
        </a:p>
      </dsp:txBody>
      <dsp:txXfrm>
        <a:off x="1309" y="0"/>
        <a:ext cx="2441821" cy="447674"/>
      </dsp:txXfrm>
    </dsp:sp>
    <dsp:sp modelId="{748A7142-2A21-4F85-8785-4D0DD8DE7081}">
      <dsp:nvSpPr>
        <dsp:cNvPr id="0" name=""/>
        <dsp:cNvSpPr/>
      </dsp:nvSpPr>
      <dsp:spPr>
        <a:xfrm>
          <a:off x="2044301" y="0"/>
          <a:ext cx="2553739" cy="44767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a:latin typeface="Arial Nova" panose="020B0504020202020204" pitchFamily="34" charset="0"/>
            </a:rPr>
            <a:t>2024</a:t>
          </a:r>
        </a:p>
      </dsp:txBody>
      <dsp:txXfrm>
        <a:off x="2268138" y="0"/>
        <a:ext cx="2106065" cy="447674"/>
      </dsp:txXfrm>
    </dsp:sp>
    <dsp:sp modelId="{47C51012-FE3A-4DBB-92B8-219DB9432DBA}">
      <dsp:nvSpPr>
        <dsp:cNvPr id="0" name=""/>
        <dsp:cNvSpPr/>
      </dsp:nvSpPr>
      <dsp:spPr>
        <a:xfrm>
          <a:off x="4087292" y="0"/>
          <a:ext cx="2553739" cy="44767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a:latin typeface="Arial Nova" panose="020B0504020202020204" pitchFamily="34" charset="0"/>
            </a:rPr>
            <a:t>2025</a:t>
          </a:r>
        </a:p>
      </dsp:txBody>
      <dsp:txXfrm>
        <a:off x="4311129" y="0"/>
        <a:ext cx="2106065" cy="447674"/>
      </dsp:txXfrm>
    </dsp:sp>
    <dsp:sp modelId="{021701F8-A167-4307-BFA7-F0487C505E6E}">
      <dsp:nvSpPr>
        <dsp:cNvPr id="0" name=""/>
        <dsp:cNvSpPr/>
      </dsp:nvSpPr>
      <dsp:spPr>
        <a:xfrm>
          <a:off x="6130284" y="0"/>
          <a:ext cx="2553739" cy="44767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a:latin typeface="Arial Nova" panose="020B0504020202020204" pitchFamily="34" charset="0"/>
            </a:rPr>
            <a:t>2026</a:t>
          </a:r>
        </a:p>
      </dsp:txBody>
      <dsp:txXfrm>
        <a:off x="6354121" y="0"/>
        <a:ext cx="2106065" cy="447674"/>
      </dsp:txXfrm>
    </dsp:sp>
    <dsp:sp modelId="{9352FFAF-D49D-400E-8FED-17EC470C3E73}">
      <dsp:nvSpPr>
        <dsp:cNvPr id="0" name=""/>
        <dsp:cNvSpPr/>
      </dsp:nvSpPr>
      <dsp:spPr>
        <a:xfrm>
          <a:off x="8173275" y="0"/>
          <a:ext cx="2553739" cy="44767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a:latin typeface="Arial Nova" panose="020B0504020202020204" pitchFamily="34" charset="0"/>
            </a:rPr>
            <a:t>2027</a:t>
          </a:r>
        </a:p>
      </dsp:txBody>
      <dsp:txXfrm>
        <a:off x="8397112" y="0"/>
        <a:ext cx="2106065" cy="4476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7B4932-9E06-4721-B9E6-321928B38D17}">
      <dsp:nvSpPr>
        <dsp:cNvPr id="0" name=""/>
        <dsp:cNvSpPr/>
      </dsp:nvSpPr>
      <dsp:spPr>
        <a:xfrm>
          <a:off x="2912" y="0"/>
          <a:ext cx="2547158" cy="44767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noProof="0">
              <a:latin typeface="Arial Nova" panose="020B0504020202020204" pitchFamily="34" charset="0"/>
            </a:rPr>
            <a:t>Year 1</a:t>
          </a:r>
        </a:p>
      </dsp:txBody>
      <dsp:txXfrm>
        <a:off x="2912" y="0"/>
        <a:ext cx="2435240" cy="447674"/>
      </dsp:txXfrm>
    </dsp:sp>
    <dsp:sp modelId="{748A7142-2A21-4F85-8785-4D0DD8DE7081}">
      <dsp:nvSpPr>
        <dsp:cNvPr id="0" name=""/>
        <dsp:cNvSpPr/>
      </dsp:nvSpPr>
      <dsp:spPr>
        <a:xfrm>
          <a:off x="2040639" y="0"/>
          <a:ext cx="2547158" cy="44767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noProof="0">
              <a:solidFill>
                <a:srgbClr val="FFFFFF"/>
              </a:solidFill>
              <a:latin typeface="Arial Nova" panose="020B0504020202020204" pitchFamily="34" charset="0"/>
              <a:ea typeface="+mn-ea"/>
              <a:cs typeface="+mn-cs"/>
            </a:rPr>
            <a:t>Year</a:t>
          </a:r>
          <a:r>
            <a:rPr lang="en-US" sz="2000" kern="1200" noProof="0">
              <a:latin typeface="Arial Nova" panose="020B0504020202020204" pitchFamily="34" charset="0"/>
            </a:rPr>
            <a:t> 2</a:t>
          </a:r>
        </a:p>
      </dsp:txBody>
      <dsp:txXfrm>
        <a:off x="2264476" y="0"/>
        <a:ext cx="2099484" cy="447674"/>
      </dsp:txXfrm>
    </dsp:sp>
    <dsp:sp modelId="{47C51012-FE3A-4DBB-92B8-219DB9432DBA}">
      <dsp:nvSpPr>
        <dsp:cNvPr id="0" name=""/>
        <dsp:cNvSpPr/>
      </dsp:nvSpPr>
      <dsp:spPr>
        <a:xfrm>
          <a:off x="4081279" y="0"/>
          <a:ext cx="2547158" cy="44767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noProof="0">
              <a:solidFill>
                <a:srgbClr val="FFFFFF"/>
              </a:solidFill>
              <a:latin typeface="Arial Nova" panose="020B0504020202020204" pitchFamily="34" charset="0"/>
              <a:ea typeface="+mn-ea"/>
              <a:cs typeface="+mn-cs"/>
            </a:rPr>
            <a:t>Year</a:t>
          </a:r>
          <a:r>
            <a:rPr lang="en-US" sz="2000" kern="1200" noProof="0">
              <a:latin typeface="Arial Nova" panose="020B0504020202020204" pitchFamily="34" charset="0"/>
            </a:rPr>
            <a:t> 3</a:t>
          </a:r>
        </a:p>
      </dsp:txBody>
      <dsp:txXfrm>
        <a:off x="4305116" y="0"/>
        <a:ext cx="2099484" cy="44767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7B970E-C1A0-E840-AC20-790377E930C7}" type="datetimeFigureOut">
              <a:rPr lang="en-PT" smtClean="0"/>
              <a:t>02/04/2025</a:t>
            </a:fld>
            <a:endParaRPr lang="en-P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E29A0-4DF2-3D4E-AF6F-6C4D139DEEA8}" type="slidenum">
              <a:rPr lang="en-PT" smtClean="0"/>
              <a:t>‹#›</a:t>
            </a:fld>
            <a:endParaRPr lang="en-PT"/>
          </a:p>
        </p:txBody>
      </p:sp>
    </p:spTree>
    <p:extLst>
      <p:ext uri="{BB962C8B-B14F-4D97-AF65-F5344CB8AC3E}">
        <p14:creationId xmlns:p14="http://schemas.microsoft.com/office/powerpoint/2010/main" val="1648002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compliant with DPP regulation should not hinder B2B / added value use-cases to make DPPs economically viable. Enable companies to be compliant while unlocking novel business models . Environmental sustainability requires economic sustainability and DPP envisions to unlock new business models.</a:t>
            </a:r>
          </a:p>
        </p:txBody>
      </p:sp>
      <p:sp>
        <p:nvSpPr>
          <p:cNvPr id="4" name="Slide Number Placeholder 3"/>
          <p:cNvSpPr>
            <a:spLocks noGrp="1"/>
          </p:cNvSpPr>
          <p:nvPr>
            <p:ph type="sldNum" sz="quarter" idx="5"/>
          </p:nvPr>
        </p:nvSpPr>
        <p:spPr/>
        <p:txBody>
          <a:bodyPr/>
          <a:lstStyle/>
          <a:p>
            <a:fld id="{FA2E29A0-4DF2-3D4E-AF6F-6C4D139DEEA8}" type="slidenum">
              <a:rPr lang="en-PT" smtClean="0"/>
              <a:t>4</a:t>
            </a:fld>
            <a:endParaRPr lang="en-PT"/>
          </a:p>
        </p:txBody>
      </p:sp>
    </p:spTree>
    <p:extLst>
      <p:ext uri="{BB962C8B-B14F-4D97-AF65-F5344CB8AC3E}">
        <p14:creationId xmlns:p14="http://schemas.microsoft.com/office/powerpoint/2010/main" val="3268555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ESPR as compass, we are working looking beyond compliance: DPP Pilot systems should support the business of the value-chains they support. Pilots and ecosystems go beyond the mandatory use-cases and approaches, to ensure business goals are also achieved. </a:t>
            </a:r>
            <a:br>
              <a:rPr lang="en-US" dirty="0"/>
            </a:br>
            <a:r>
              <a:rPr lang="en-US" dirty="0"/>
              <a:t>Say a few words on challenges:</a:t>
            </a:r>
            <a:br>
              <a:rPr lang="en-US" dirty="0"/>
            </a:br>
            <a:r>
              <a:rPr lang="en-US" dirty="0"/>
              <a:t>* Not all ecosystems started from the same level of maturity</a:t>
            </a:r>
          </a:p>
          <a:p>
            <a:pPr marL="171450" indent="-171450">
              <a:buFont typeface="Arial" panose="020B0604020202020204" pitchFamily="34" charset="0"/>
              <a:buChar char="•"/>
            </a:pPr>
            <a:r>
              <a:rPr lang="en-US" dirty="0"/>
              <a:t>Difference per market sector</a:t>
            </a:r>
          </a:p>
          <a:p>
            <a:pPr marL="171450" indent="-171450">
              <a:buFont typeface="Arial" panose="020B0604020202020204" pitchFamily="34" charset="0"/>
              <a:buChar char="•"/>
            </a:pPr>
            <a:r>
              <a:rPr lang="en-US" dirty="0"/>
              <a:t>Different technical and organizational approaches</a:t>
            </a:r>
          </a:p>
          <a:p>
            <a:pPr marL="171450" indent="-171450">
              <a:buFont typeface="Arial" panose="020B0604020202020204" pitchFamily="34" charset="0"/>
              <a:buChar char="•"/>
            </a:pPr>
            <a:r>
              <a:rPr lang="en-US" dirty="0"/>
              <a:t>Different product categories – different requirements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Say a few things about how alignment and goals are achieved:</a:t>
            </a:r>
          </a:p>
          <a:p>
            <a:pPr marL="171450" indent="-171450">
              <a:buFont typeface="Arial" panose="020B0604020202020204" pitchFamily="34" charset="0"/>
              <a:buChar char="•"/>
            </a:pPr>
            <a:r>
              <a:rPr lang="en-US" dirty="0"/>
              <a:t>Surveys with responses to build common knowledge base between pilots</a:t>
            </a:r>
          </a:p>
          <a:p>
            <a:pPr marL="171450" indent="-171450">
              <a:buFont typeface="Arial" panose="020B0604020202020204" pitchFamily="34" charset="0"/>
              <a:buChar char="•"/>
            </a:pPr>
            <a:r>
              <a:rPr lang="en-US" dirty="0"/>
              <a:t>In person workshop performing assessment and brainstorming interoperability challenges</a:t>
            </a:r>
          </a:p>
          <a:p>
            <a:pPr marL="171450" indent="-171450">
              <a:buFont typeface="Arial" panose="020B0604020202020204" pitchFamily="34" charset="0"/>
              <a:buChar char="•"/>
            </a:pPr>
            <a:r>
              <a:rPr lang="en-US" dirty="0"/>
              <a:t>Iterative approaches, asynchronous collaboration and regular synchronization and exchanges, while enabling sector  / topic specific sub-task groups</a:t>
            </a:r>
            <a:br>
              <a:rPr lang="en-US" dirty="0"/>
            </a:br>
            <a:endParaRPr lang="en-US" dirty="0"/>
          </a:p>
        </p:txBody>
      </p:sp>
      <p:sp>
        <p:nvSpPr>
          <p:cNvPr id="4" name="Slide Number Placeholder 3"/>
          <p:cNvSpPr>
            <a:spLocks noGrp="1"/>
          </p:cNvSpPr>
          <p:nvPr>
            <p:ph type="sldNum" sz="quarter" idx="5"/>
          </p:nvPr>
        </p:nvSpPr>
        <p:spPr/>
        <p:txBody>
          <a:bodyPr/>
          <a:lstStyle/>
          <a:p>
            <a:fld id="{FA2E29A0-4DF2-3D4E-AF6F-6C4D139DEEA8}" type="slidenum">
              <a:rPr lang="en-PT" smtClean="0"/>
              <a:t>6</a:t>
            </a:fld>
            <a:endParaRPr lang="en-PT"/>
          </a:p>
        </p:txBody>
      </p:sp>
    </p:spTree>
    <p:extLst>
      <p:ext uri="{BB962C8B-B14F-4D97-AF65-F5344CB8AC3E}">
        <p14:creationId xmlns:p14="http://schemas.microsoft.com/office/powerpoint/2010/main" val="1323174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2E29A0-4DF2-3D4E-AF6F-6C4D139DEEA8}" type="slidenum">
              <a:rPr lang="en-PT" smtClean="0"/>
              <a:t>7</a:t>
            </a:fld>
            <a:endParaRPr lang="en-PT"/>
          </a:p>
        </p:txBody>
      </p:sp>
    </p:spTree>
    <p:extLst>
      <p:ext uri="{BB962C8B-B14F-4D97-AF65-F5344CB8AC3E}">
        <p14:creationId xmlns:p14="http://schemas.microsoft.com/office/powerpoint/2010/main" val="3611386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This slides </a:t>
            </a:r>
            <a:r>
              <a:rPr lang="fr-FR" dirty="0" err="1"/>
              <a:t>summarizes</a:t>
            </a:r>
            <a:r>
              <a:rPr lang="fr-FR" baseline="0" dirty="0"/>
              <a:t> the 13 pilots.</a:t>
            </a:r>
            <a:endParaRPr lang="fr-FR" dirty="0"/>
          </a:p>
          <a:p>
            <a:r>
              <a:rPr lang="fr-FR" dirty="0"/>
              <a:t>First </a:t>
            </a:r>
            <a:r>
              <a:rPr lang="fr-FR" dirty="0" err="1"/>
              <a:t>column</a:t>
            </a:r>
            <a:r>
              <a:rPr lang="fr-FR" dirty="0"/>
              <a:t> </a:t>
            </a:r>
            <a:r>
              <a:rPr lang="fr-FR" dirty="0" err="1"/>
              <a:t>is</a:t>
            </a:r>
            <a:r>
              <a:rPr lang="fr-FR" dirty="0"/>
              <a:t> the </a:t>
            </a:r>
            <a:r>
              <a:rPr lang="fr-FR" dirty="0" err="1"/>
              <a:t>internal</a:t>
            </a:r>
            <a:r>
              <a:rPr lang="fr-FR" dirty="0"/>
              <a:t> pilot code</a:t>
            </a:r>
            <a:r>
              <a:rPr lang="fr-FR" baseline="0" dirty="0"/>
              <a:t> (not </a:t>
            </a:r>
            <a:r>
              <a:rPr lang="fr-FR" baseline="0" dirty="0" err="1"/>
              <a:t>interesting</a:t>
            </a:r>
            <a:r>
              <a:rPr lang="fr-FR" baseline="0" dirty="0"/>
              <a:t>).</a:t>
            </a:r>
            <a:endParaRPr lang="fr-FR" dirty="0"/>
          </a:p>
          <a:p>
            <a:r>
              <a:rPr lang="fr-FR" dirty="0"/>
              <a:t>Second </a:t>
            </a:r>
            <a:r>
              <a:rPr lang="fr-FR" dirty="0" err="1"/>
              <a:t>column</a:t>
            </a:r>
            <a:r>
              <a:rPr lang="fr-FR" dirty="0"/>
              <a:t> </a:t>
            </a:r>
            <a:r>
              <a:rPr lang="fr-FR" dirty="0" err="1"/>
              <a:t>is</a:t>
            </a:r>
            <a:r>
              <a:rPr lang="fr-FR" dirty="0"/>
              <a:t> the </a:t>
            </a:r>
            <a:r>
              <a:rPr lang="fr-FR" dirty="0" err="1"/>
              <a:t>company</a:t>
            </a:r>
            <a:r>
              <a:rPr lang="fr-FR" dirty="0"/>
              <a:t> </a:t>
            </a:r>
            <a:r>
              <a:rPr lang="fr-FR" dirty="0" err="1"/>
              <a:t>leading</a:t>
            </a:r>
            <a:r>
              <a:rPr lang="fr-FR" dirty="0"/>
              <a:t> the pilot.</a:t>
            </a:r>
          </a:p>
          <a:p>
            <a:r>
              <a:rPr lang="fr-FR" dirty="0" err="1"/>
              <a:t>Third</a:t>
            </a:r>
            <a:r>
              <a:rPr lang="fr-FR" dirty="0"/>
              <a:t> </a:t>
            </a:r>
            <a:r>
              <a:rPr lang="fr-FR" dirty="0" err="1"/>
              <a:t>colum</a:t>
            </a:r>
            <a:r>
              <a:rPr lang="fr-FR" baseline="0" dirty="0" err="1"/>
              <a:t>n</a:t>
            </a:r>
            <a:r>
              <a:rPr lang="fr-FR" baseline="0" dirty="0"/>
              <a:t> </a:t>
            </a:r>
            <a:r>
              <a:rPr lang="fr-FR" baseline="0" dirty="0" err="1"/>
              <a:t>refers</a:t>
            </a:r>
            <a:r>
              <a:rPr lang="fr-FR" baseline="0" dirty="0"/>
              <a:t> to </a:t>
            </a:r>
            <a:r>
              <a:rPr lang="fr-FR" baseline="0" dirty="0" err="1"/>
              <a:t>whether</a:t>
            </a:r>
            <a:r>
              <a:rPr lang="fr-FR" baseline="0" dirty="0"/>
              <a:t> or not the pilot leader </a:t>
            </a:r>
            <a:r>
              <a:rPr lang="fr-FR" baseline="0" dirty="0" err="1"/>
              <a:t>is</a:t>
            </a:r>
            <a:r>
              <a:rPr lang="fr-FR" baseline="0" dirty="0"/>
              <a:t> </a:t>
            </a:r>
            <a:r>
              <a:rPr lang="fr-FR" baseline="0" dirty="0" err="1"/>
              <a:t>potentially</a:t>
            </a:r>
            <a:r>
              <a:rPr lang="fr-FR" baseline="0" dirty="0"/>
              <a:t> a DPP-as-a-Service solution provider. Note </a:t>
            </a:r>
            <a:r>
              <a:rPr lang="fr-FR" baseline="0" dirty="0" err="1"/>
              <a:t>that</a:t>
            </a:r>
            <a:r>
              <a:rPr lang="fr-FR" baseline="0" dirty="0"/>
              <a:t> </a:t>
            </a:r>
            <a:r>
              <a:rPr lang="fr-FR" baseline="0" dirty="0" err="1"/>
              <a:t>there</a:t>
            </a:r>
            <a:r>
              <a:rPr lang="fr-FR" baseline="0" dirty="0"/>
              <a:t> are </a:t>
            </a:r>
            <a:r>
              <a:rPr lang="fr-FR" baseline="0" dirty="0" err="1"/>
              <a:t>two</a:t>
            </a:r>
            <a:r>
              <a:rPr lang="fr-FR" baseline="0" dirty="0"/>
              <a:t> </a:t>
            </a:r>
            <a:r>
              <a:rPr lang="fr-FR" baseline="0" dirty="0" err="1"/>
              <a:t>special</a:t>
            </a:r>
            <a:r>
              <a:rPr lang="fr-FR" baseline="0" dirty="0"/>
              <a:t> cases: </a:t>
            </a:r>
            <a:r>
              <a:rPr lang="fr-FR" baseline="0" dirty="0" err="1"/>
              <a:t>Arcelik</a:t>
            </a:r>
            <a:r>
              <a:rPr lang="fr-FR" baseline="0" dirty="0"/>
              <a:t> </a:t>
            </a:r>
            <a:r>
              <a:rPr lang="fr-FR" baseline="0" dirty="0" err="1"/>
              <a:t>who</a:t>
            </a:r>
            <a:r>
              <a:rPr lang="fr-FR" baseline="0" dirty="0"/>
              <a:t> </a:t>
            </a:r>
            <a:r>
              <a:rPr lang="fr-FR" baseline="0" dirty="0" err="1"/>
              <a:t>intend</a:t>
            </a:r>
            <a:r>
              <a:rPr lang="fr-FR" baseline="0" dirty="0"/>
              <a:t> to </a:t>
            </a:r>
            <a:r>
              <a:rPr lang="fr-FR" baseline="0" dirty="0" err="1"/>
              <a:t>create</a:t>
            </a:r>
            <a:r>
              <a:rPr lang="fr-FR" baseline="0" dirty="0"/>
              <a:t> </a:t>
            </a:r>
            <a:r>
              <a:rPr lang="fr-FR" baseline="0" dirty="0" err="1"/>
              <a:t>DPPs</a:t>
            </a:r>
            <a:r>
              <a:rPr lang="fr-FR" baseline="0" dirty="0"/>
              <a:t> </a:t>
            </a:r>
            <a:r>
              <a:rPr lang="fr-FR" baseline="0" dirty="0" err="1"/>
              <a:t>themselves</a:t>
            </a:r>
            <a:r>
              <a:rPr lang="fr-FR" baseline="0" dirty="0"/>
              <a:t>, and Michelin </a:t>
            </a:r>
            <a:r>
              <a:rPr lang="fr-FR" baseline="0" dirty="0" err="1"/>
              <a:t>which</a:t>
            </a:r>
            <a:r>
              <a:rPr lang="fr-FR" baseline="0" dirty="0"/>
              <a:t> </a:t>
            </a:r>
            <a:r>
              <a:rPr lang="fr-FR" baseline="0" dirty="0" err="1"/>
              <a:t>will</a:t>
            </a:r>
            <a:r>
              <a:rPr lang="fr-FR" baseline="0" dirty="0"/>
              <a:t> </a:t>
            </a:r>
            <a:r>
              <a:rPr lang="fr-FR" baseline="0" dirty="0" err="1"/>
              <a:t>involve</a:t>
            </a:r>
            <a:r>
              <a:rPr lang="fr-FR" baseline="0" dirty="0"/>
              <a:t> an </a:t>
            </a:r>
            <a:r>
              <a:rPr lang="fr-FR" baseline="0" dirty="0" err="1"/>
              <a:t>industry</a:t>
            </a:r>
            <a:r>
              <a:rPr lang="fr-FR" baseline="0" dirty="0"/>
              <a:t> association and </a:t>
            </a:r>
            <a:r>
              <a:rPr lang="fr-FR" baseline="0" dirty="0" err="1"/>
              <a:t>is</a:t>
            </a:r>
            <a:r>
              <a:rPr lang="fr-FR" baseline="0" dirty="0"/>
              <a:t> </a:t>
            </a:r>
            <a:r>
              <a:rPr lang="fr-FR" baseline="0" dirty="0" err="1"/>
              <a:t>currently</a:t>
            </a:r>
            <a:r>
              <a:rPr lang="fr-FR" baseline="0" dirty="0"/>
              <a:t> </a:t>
            </a:r>
            <a:r>
              <a:rPr lang="fr-FR" baseline="0" dirty="0" err="1"/>
              <a:t>investigating</a:t>
            </a:r>
            <a:r>
              <a:rPr lang="fr-FR" baseline="0" dirty="0"/>
              <a:t> how to set up the data </a:t>
            </a:r>
            <a:r>
              <a:rPr lang="fr-FR" baseline="0" dirty="0" err="1"/>
              <a:t>space</a:t>
            </a:r>
            <a:r>
              <a:rPr lang="fr-FR" baseline="0" dirty="0"/>
              <a:t>.</a:t>
            </a:r>
          </a:p>
          <a:p>
            <a:r>
              <a:rPr lang="fr-FR" baseline="0" dirty="0" err="1"/>
              <a:t>Fourth</a:t>
            </a:r>
            <a:r>
              <a:rPr lang="fr-FR" baseline="0" dirty="0"/>
              <a:t> &amp; </a:t>
            </a:r>
            <a:r>
              <a:rPr lang="fr-FR" baseline="0" dirty="0" err="1"/>
              <a:t>seventh</a:t>
            </a:r>
            <a:r>
              <a:rPr lang="fr-FR" baseline="0" dirty="0"/>
              <a:t> </a:t>
            </a:r>
            <a:r>
              <a:rPr lang="fr-FR" baseline="0" dirty="0" err="1"/>
              <a:t>columns</a:t>
            </a:r>
            <a:r>
              <a:rPr lang="fr-FR" baseline="0" dirty="0"/>
              <a:t> are the </a:t>
            </a:r>
            <a:r>
              <a:rPr lang="fr-FR" baseline="0" dirty="0" err="1"/>
              <a:t>typology</a:t>
            </a:r>
            <a:r>
              <a:rPr lang="fr-FR" baseline="0" dirty="0"/>
              <a:t> of </a:t>
            </a:r>
            <a:r>
              <a:rPr lang="fr-FR" baseline="0" dirty="0" err="1"/>
              <a:t>upstream</a:t>
            </a:r>
            <a:r>
              <a:rPr lang="fr-FR" baseline="0" dirty="0"/>
              <a:t> &amp; </a:t>
            </a:r>
            <a:r>
              <a:rPr lang="fr-FR" baseline="0" dirty="0" err="1"/>
              <a:t>downstream</a:t>
            </a:r>
            <a:r>
              <a:rPr lang="fr-FR" baseline="0" dirty="0"/>
              <a:t> </a:t>
            </a:r>
            <a:r>
              <a:rPr lang="fr-FR" baseline="0" dirty="0" err="1"/>
              <a:t>ecosystem</a:t>
            </a:r>
            <a:r>
              <a:rPr lang="fr-FR" baseline="0" dirty="0"/>
              <a:t> </a:t>
            </a:r>
            <a:r>
              <a:rPr lang="fr-FR" baseline="0" dirty="0" err="1"/>
              <a:t>partners</a:t>
            </a:r>
            <a:r>
              <a:rPr lang="fr-FR" baseline="0" dirty="0"/>
              <a:t>, </a:t>
            </a:r>
            <a:r>
              <a:rPr lang="fr-FR" baseline="0" dirty="0" err="1"/>
              <a:t>respectively</a:t>
            </a:r>
            <a:r>
              <a:rPr lang="fr-FR" baseline="0" dirty="0"/>
              <a:t>.</a:t>
            </a:r>
          </a:p>
          <a:p>
            <a:r>
              <a:rPr lang="fr-FR" baseline="0" dirty="0" err="1"/>
              <a:t>Fifth</a:t>
            </a:r>
            <a:r>
              <a:rPr lang="fr-FR" baseline="0" dirty="0"/>
              <a:t> </a:t>
            </a:r>
            <a:r>
              <a:rPr lang="fr-FR" baseline="0" dirty="0" err="1"/>
              <a:t>is</a:t>
            </a:r>
            <a:r>
              <a:rPr lang="fr-FR" baseline="0" dirty="0"/>
              <a:t> the </a:t>
            </a:r>
            <a:r>
              <a:rPr lang="fr-FR" baseline="0" dirty="0" err="1"/>
              <a:t>target</a:t>
            </a:r>
            <a:r>
              <a:rPr lang="fr-FR" baseline="0" dirty="0"/>
              <a:t> </a:t>
            </a:r>
            <a:r>
              <a:rPr lang="fr-FR" baseline="0" dirty="0" err="1"/>
              <a:t>products</a:t>
            </a:r>
            <a:r>
              <a:rPr lang="fr-FR" baseline="0" dirty="0"/>
              <a:t>. Note </a:t>
            </a:r>
            <a:r>
              <a:rPr lang="fr-FR" baseline="0" dirty="0" err="1"/>
              <a:t>also</a:t>
            </a:r>
            <a:r>
              <a:rPr lang="fr-FR" baseline="0" dirty="0"/>
              <a:t> </a:t>
            </a:r>
            <a:r>
              <a:rPr lang="fr-FR" baseline="0" dirty="0" err="1"/>
              <a:t>that</a:t>
            </a:r>
            <a:r>
              <a:rPr lang="fr-FR" baseline="0" dirty="0"/>
              <a:t> </a:t>
            </a:r>
            <a:r>
              <a:rPr lang="fr-FR" baseline="0" dirty="0" err="1"/>
              <a:t>many</a:t>
            </a:r>
            <a:r>
              <a:rPr lang="fr-FR" baseline="0" dirty="0"/>
              <a:t> pilots are from </a:t>
            </a:r>
            <a:r>
              <a:rPr lang="fr-FR" baseline="0" dirty="0" err="1"/>
              <a:t>product</a:t>
            </a:r>
            <a:r>
              <a:rPr lang="fr-FR" baseline="0" dirty="0"/>
              <a:t> </a:t>
            </a:r>
            <a:r>
              <a:rPr lang="fr-FR" baseline="0" dirty="0" err="1"/>
              <a:t>sectors</a:t>
            </a:r>
            <a:r>
              <a:rPr lang="fr-FR" baseline="0" dirty="0"/>
              <a:t> </a:t>
            </a:r>
            <a:r>
              <a:rPr lang="fr-FR" baseline="0" dirty="0" err="1"/>
              <a:t>which</a:t>
            </a:r>
            <a:r>
              <a:rPr lang="fr-FR" baseline="0" dirty="0"/>
              <a:t> are not the </a:t>
            </a:r>
            <a:r>
              <a:rPr lang="fr-FR" baseline="0" dirty="0" err="1"/>
              <a:t>immediate</a:t>
            </a:r>
            <a:r>
              <a:rPr lang="fr-FR" baseline="0" dirty="0"/>
              <a:t> focus of </a:t>
            </a:r>
            <a:r>
              <a:rPr lang="fr-FR" baseline="0" dirty="0" err="1"/>
              <a:t>legislation</a:t>
            </a:r>
            <a:r>
              <a:rPr lang="fr-FR" baseline="0" dirty="0"/>
              <a:t> (</a:t>
            </a:r>
            <a:r>
              <a:rPr lang="fr-FR" baseline="0" dirty="0" err="1"/>
              <a:t>tyres</a:t>
            </a:r>
            <a:r>
              <a:rPr lang="fr-FR" baseline="0" dirty="0"/>
              <a:t>, </a:t>
            </a:r>
            <a:r>
              <a:rPr lang="fr-FR" baseline="0" dirty="0" err="1"/>
              <a:t>mattresses</a:t>
            </a:r>
            <a:r>
              <a:rPr lang="fr-FR" baseline="0" dirty="0"/>
              <a:t>, </a:t>
            </a:r>
            <a:r>
              <a:rPr lang="fr-FR" baseline="0" dirty="0" err="1"/>
              <a:t>electrical</a:t>
            </a:r>
            <a:r>
              <a:rPr lang="fr-FR" baseline="0" dirty="0"/>
              <a:t> and </a:t>
            </a:r>
            <a:r>
              <a:rPr lang="fr-FR" baseline="0" dirty="0" err="1"/>
              <a:t>electronic</a:t>
            </a:r>
            <a:r>
              <a:rPr lang="fr-FR" baseline="0" dirty="0"/>
              <a:t> </a:t>
            </a:r>
            <a:r>
              <a:rPr lang="fr-FR" baseline="0" dirty="0" err="1"/>
              <a:t>equipment</a:t>
            </a:r>
            <a:r>
              <a:rPr lang="fr-FR" baseline="0" dirty="0"/>
              <a:t>), </a:t>
            </a:r>
            <a:r>
              <a:rPr lang="fr-FR" baseline="0" dirty="0" err="1"/>
              <a:t>showing</a:t>
            </a:r>
            <a:r>
              <a:rPr lang="fr-FR" baseline="0" dirty="0"/>
              <a:t> the </a:t>
            </a:r>
            <a:r>
              <a:rPr lang="fr-FR" baseline="0" dirty="0" err="1"/>
              <a:t>willingness</a:t>
            </a:r>
            <a:r>
              <a:rPr lang="fr-FR" baseline="0" dirty="0"/>
              <a:t> of certain to explore </a:t>
            </a:r>
            <a:r>
              <a:rPr lang="fr-FR" baseline="0" dirty="0" err="1"/>
              <a:t>potential</a:t>
            </a:r>
            <a:r>
              <a:rPr lang="fr-FR" baseline="0" dirty="0"/>
              <a:t> business </a:t>
            </a:r>
            <a:r>
              <a:rPr lang="fr-FR" baseline="0" dirty="0" err="1"/>
              <a:t>benefits</a:t>
            </a:r>
            <a:r>
              <a:rPr lang="fr-FR" baseline="0" dirty="0"/>
              <a:t> of the DPP.</a:t>
            </a:r>
          </a:p>
          <a:p>
            <a:r>
              <a:rPr lang="fr-FR" baseline="0" dirty="0" err="1"/>
              <a:t>Sixth</a:t>
            </a:r>
            <a:r>
              <a:rPr lang="fr-FR" baseline="0" dirty="0"/>
              <a:t> </a:t>
            </a:r>
            <a:r>
              <a:rPr lang="fr-FR" baseline="0" dirty="0" err="1"/>
              <a:t>column</a:t>
            </a:r>
            <a:r>
              <a:rPr lang="fr-FR" baseline="0" dirty="0"/>
              <a:t> </a:t>
            </a:r>
            <a:r>
              <a:rPr lang="fr-FR" baseline="0" dirty="0" err="1"/>
              <a:t>refer</a:t>
            </a:r>
            <a:r>
              <a:rPr lang="fr-FR" baseline="0" dirty="0"/>
              <a:t> to the 9R Framework.</a:t>
            </a:r>
            <a:endParaRPr lang="en-GB" dirty="0"/>
          </a:p>
        </p:txBody>
      </p:sp>
      <p:sp>
        <p:nvSpPr>
          <p:cNvPr id="4" name="Espace réservé du numéro de diapositive 3"/>
          <p:cNvSpPr>
            <a:spLocks noGrp="1"/>
          </p:cNvSpPr>
          <p:nvPr>
            <p:ph type="sldNum" sz="quarter" idx="10"/>
          </p:nvPr>
        </p:nvSpPr>
        <p:spPr/>
        <p:txBody>
          <a:bodyPr/>
          <a:lstStyle/>
          <a:p>
            <a:fld id="{FA2E29A0-4DF2-3D4E-AF6F-6C4D139DEEA8}" type="slidenum">
              <a:rPr lang="en-PT" smtClean="0"/>
              <a:t>10</a:t>
            </a:fld>
            <a:endParaRPr lang="en-PT"/>
          </a:p>
        </p:txBody>
      </p:sp>
    </p:spTree>
    <p:extLst>
      <p:ext uri="{BB962C8B-B14F-4D97-AF65-F5344CB8AC3E}">
        <p14:creationId xmlns:p14="http://schemas.microsoft.com/office/powerpoint/2010/main" val="2757201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T"/>
          </a:p>
        </p:txBody>
      </p:sp>
      <p:sp>
        <p:nvSpPr>
          <p:cNvPr id="4" name="Slide Number Placeholder 3"/>
          <p:cNvSpPr>
            <a:spLocks noGrp="1"/>
          </p:cNvSpPr>
          <p:nvPr>
            <p:ph type="sldNum" sz="quarter" idx="5"/>
          </p:nvPr>
        </p:nvSpPr>
        <p:spPr/>
        <p:txBody>
          <a:bodyPr/>
          <a:lstStyle/>
          <a:p>
            <a:fld id="{FA2E29A0-4DF2-3D4E-AF6F-6C4D139DEEA8}" type="slidenum">
              <a:rPr lang="en-PT" smtClean="0"/>
              <a:t>19</a:t>
            </a:fld>
            <a:endParaRPr lang="en-PT"/>
          </a:p>
        </p:txBody>
      </p:sp>
    </p:spTree>
    <p:extLst>
      <p:ext uri="{BB962C8B-B14F-4D97-AF65-F5344CB8AC3E}">
        <p14:creationId xmlns:p14="http://schemas.microsoft.com/office/powerpoint/2010/main" val="876064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2E29A0-4DF2-3D4E-AF6F-6C4D139DEEA8}" type="slidenum">
              <a:rPr lang="en-PT" smtClean="0"/>
              <a:t>21</a:t>
            </a:fld>
            <a:endParaRPr lang="en-PT"/>
          </a:p>
        </p:txBody>
      </p:sp>
    </p:spTree>
    <p:extLst>
      <p:ext uri="{BB962C8B-B14F-4D97-AF65-F5344CB8AC3E}">
        <p14:creationId xmlns:p14="http://schemas.microsoft.com/office/powerpoint/2010/main" val="27288008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blue and orange line&#10;&#10;Description automatically generated">
            <a:extLst>
              <a:ext uri="{FF2B5EF4-FFF2-40B4-BE49-F238E27FC236}">
                <a16:creationId xmlns:a16="http://schemas.microsoft.com/office/drawing/2014/main" id="{F5E051F9-438C-B66B-F4E2-C8746CA1492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02401686-B809-60E6-17C5-C83C137BA066}"/>
              </a:ext>
            </a:extLst>
          </p:cNvPr>
          <p:cNvSpPr>
            <a:spLocks noGrp="1"/>
          </p:cNvSpPr>
          <p:nvPr>
            <p:ph type="ctrTitle" hasCustomPrompt="1"/>
          </p:nvPr>
        </p:nvSpPr>
        <p:spPr>
          <a:xfrm>
            <a:off x="936172" y="2623910"/>
            <a:ext cx="9007929" cy="600983"/>
          </a:xfrm>
        </p:spPr>
        <p:txBody>
          <a:bodyPr anchor="b">
            <a:normAutofit/>
          </a:bodyPr>
          <a:lstStyle>
            <a:lvl1pPr algn="l">
              <a:defRPr sz="3200" b="1">
                <a:solidFill>
                  <a:srgbClr val="009980"/>
                </a:solidFill>
                <a:latin typeface="Arial Nova" panose="020B0504020202020204" pitchFamily="34" charset="0"/>
              </a:defRPr>
            </a:lvl1pPr>
          </a:lstStyle>
          <a:p>
            <a:r>
              <a:rPr lang="en-PT"/>
              <a:t>Click to edit the title</a:t>
            </a:r>
          </a:p>
        </p:txBody>
      </p:sp>
      <p:sp>
        <p:nvSpPr>
          <p:cNvPr id="8" name="Subtitle 2">
            <a:extLst>
              <a:ext uri="{FF2B5EF4-FFF2-40B4-BE49-F238E27FC236}">
                <a16:creationId xmlns:a16="http://schemas.microsoft.com/office/drawing/2014/main" id="{CE55E26A-F52D-F881-40FA-28697C2BB8AE}"/>
              </a:ext>
            </a:extLst>
          </p:cNvPr>
          <p:cNvSpPr>
            <a:spLocks noGrp="1"/>
          </p:cNvSpPr>
          <p:nvPr>
            <p:ph type="subTitle" idx="1" hasCustomPrompt="1"/>
          </p:nvPr>
        </p:nvSpPr>
        <p:spPr>
          <a:xfrm>
            <a:off x="936172" y="3429000"/>
            <a:ext cx="9007929" cy="600983"/>
          </a:xfrm>
        </p:spPr>
        <p:txBody>
          <a:bodyPr>
            <a:normAutofit/>
          </a:bodyPr>
          <a:lstStyle>
            <a:lvl1pPr marL="0" indent="0" algn="l">
              <a:buNone/>
              <a:defRPr lang="en-PT" sz="2800" kern="1200" dirty="0">
                <a:solidFill>
                  <a:srgbClr val="01364D"/>
                </a:solidFill>
                <a:latin typeface="Arial Nova" panose="020B0504020202020204" pitchFamily="34" charset="0"/>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the subtitle</a:t>
            </a:r>
            <a:endParaRPr lang="en-PT"/>
          </a:p>
        </p:txBody>
      </p:sp>
      <p:pic>
        <p:nvPicPr>
          <p:cNvPr id="9" name="Picture 8" descr="A logo with blue and orange text&#10;&#10;Description automatically generated">
            <a:extLst>
              <a:ext uri="{FF2B5EF4-FFF2-40B4-BE49-F238E27FC236}">
                <a16:creationId xmlns:a16="http://schemas.microsoft.com/office/drawing/2014/main" id="{0843010D-9ADB-B2D8-FBF4-2FE03115EE2D}"/>
              </a:ext>
            </a:extLst>
          </p:cNvPr>
          <p:cNvPicPr>
            <a:picLocks noChangeAspect="1"/>
          </p:cNvPicPr>
          <p:nvPr userDrawn="1"/>
        </p:nvPicPr>
        <p:blipFill>
          <a:blip r:embed="rId3"/>
          <a:stretch>
            <a:fillRect/>
          </a:stretch>
        </p:blipFill>
        <p:spPr>
          <a:xfrm>
            <a:off x="936172" y="586441"/>
            <a:ext cx="2578924" cy="1088306"/>
          </a:xfrm>
          <a:prstGeom prst="rect">
            <a:avLst/>
          </a:prstGeom>
        </p:spPr>
      </p:pic>
      <p:sp>
        <p:nvSpPr>
          <p:cNvPr id="10" name="Text Placeholder 22">
            <a:extLst>
              <a:ext uri="{FF2B5EF4-FFF2-40B4-BE49-F238E27FC236}">
                <a16:creationId xmlns:a16="http://schemas.microsoft.com/office/drawing/2014/main" id="{80932812-5547-EA58-B1E2-C0C1E030543D}"/>
              </a:ext>
            </a:extLst>
          </p:cNvPr>
          <p:cNvSpPr>
            <a:spLocks noGrp="1"/>
          </p:cNvSpPr>
          <p:nvPr>
            <p:ph type="body" sz="quarter" idx="11" hasCustomPrompt="1"/>
          </p:nvPr>
        </p:nvSpPr>
        <p:spPr>
          <a:xfrm>
            <a:off x="936626" y="4562476"/>
            <a:ext cx="7627272" cy="422274"/>
          </a:xfrm>
        </p:spPr>
        <p:txBody>
          <a:bodyPr>
            <a:normAutofit/>
          </a:bodyPr>
          <a:lstStyle>
            <a:lvl1pPr marL="0" indent="0">
              <a:buNone/>
              <a:defRPr sz="2000">
                <a:solidFill>
                  <a:srgbClr val="D5682D"/>
                </a:solidFill>
                <a:latin typeface="Arial Nova" panose="020B0504020202020204" pitchFamily="34" charset="0"/>
              </a:defRPr>
            </a:lvl1pPr>
          </a:lstStyle>
          <a:p>
            <a:pPr lvl="0"/>
            <a:r>
              <a:rPr lang="en-PT"/>
              <a:t>Name, Affiliation</a:t>
            </a:r>
          </a:p>
        </p:txBody>
      </p:sp>
      <p:sp>
        <p:nvSpPr>
          <p:cNvPr id="11" name="Text Placeholder 22">
            <a:extLst>
              <a:ext uri="{FF2B5EF4-FFF2-40B4-BE49-F238E27FC236}">
                <a16:creationId xmlns:a16="http://schemas.microsoft.com/office/drawing/2014/main" id="{64B8941C-A124-AD51-1919-A103146A36B3}"/>
              </a:ext>
            </a:extLst>
          </p:cNvPr>
          <p:cNvSpPr>
            <a:spLocks noGrp="1"/>
          </p:cNvSpPr>
          <p:nvPr>
            <p:ph type="body" sz="quarter" idx="12" hasCustomPrompt="1"/>
          </p:nvPr>
        </p:nvSpPr>
        <p:spPr>
          <a:xfrm>
            <a:off x="936626" y="5063247"/>
            <a:ext cx="7627272" cy="272598"/>
          </a:xfrm>
        </p:spPr>
        <p:txBody>
          <a:bodyPr>
            <a:normAutofit/>
          </a:bodyPr>
          <a:lstStyle>
            <a:lvl1pPr marL="0" indent="0">
              <a:buNone/>
              <a:defRPr sz="1400">
                <a:solidFill>
                  <a:srgbClr val="01364D"/>
                </a:solidFill>
                <a:latin typeface="Arial Nova" panose="020B0504020202020204" pitchFamily="34" charset="0"/>
              </a:defRPr>
            </a:lvl1pPr>
          </a:lstStyle>
          <a:p>
            <a:pPr lvl="0"/>
            <a:r>
              <a:rPr lang="en-PT"/>
              <a:t>Date &amp; Place</a:t>
            </a:r>
          </a:p>
        </p:txBody>
      </p:sp>
      <p:pic>
        <p:nvPicPr>
          <p:cNvPr id="12" name="Picture 11" descr="Blue text on a black background&#10;&#10;Description automatically generated">
            <a:extLst>
              <a:ext uri="{FF2B5EF4-FFF2-40B4-BE49-F238E27FC236}">
                <a16:creationId xmlns:a16="http://schemas.microsoft.com/office/drawing/2014/main" id="{4413A28E-A5D0-CC4B-2233-A72CC57871EC}"/>
              </a:ext>
            </a:extLst>
          </p:cNvPr>
          <p:cNvPicPr>
            <a:picLocks noChangeAspect="1"/>
          </p:cNvPicPr>
          <p:nvPr userDrawn="1"/>
        </p:nvPicPr>
        <p:blipFill>
          <a:blip r:embed="rId4"/>
          <a:stretch>
            <a:fillRect/>
          </a:stretch>
        </p:blipFill>
        <p:spPr>
          <a:xfrm>
            <a:off x="936172" y="6245406"/>
            <a:ext cx="1679209" cy="349835"/>
          </a:xfrm>
          <a:prstGeom prst="rect">
            <a:avLst/>
          </a:prstGeom>
        </p:spPr>
      </p:pic>
    </p:spTree>
    <p:extLst>
      <p:ext uri="{BB962C8B-B14F-4D97-AF65-F5344CB8AC3E}">
        <p14:creationId xmlns:p14="http://schemas.microsoft.com/office/powerpoint/2010/main" val="4073357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Final Slide">
    <p:spTree>
      <p:nvGrpSpPr>
        <p:cNvPr id="1" name=""/>
        <p:cNvGrpSpPr/>
        <p:nvPr/>
      </p:nvGrpSpPr>
      <p:grpSpPr>
        <a:xfrm>
          <a:off x="0" y="0"/>
          <a:ext cx="0" cy="0"/>
          <a:chOff x="0" y="0"/>
          <a:chExt cx="0" cy="0"/>
        </a:xfrm>
      </p:grpSpPr>
      <p:pic>
        <p:nvPicPr>
          <p:cNvPr id="3" name="Picture 2" descr="A blue and orange line&#10;&#10;Description automatically generated">
            <a:extLst>
              <a:ext uri="{FF2B5EF4-FFF2-40B4-BE49-F238E27FC236}">
                <a16:creationId xmlns:a16="http://schemas.microsoft.com/office/drawing/2014/main" id="{2F8C3ECF-991E-1F73-5529-3AB70E406584}"/>
              </a:ext>
            </a:extLst>
          </p:cNvPr>
          <p:cNvPicPr>
            <a:picLocks noGrp="1" noRo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pic>
        <p:nvPicPr>
          <p:cNvPr id="9" name="Picture 8" descr="A logo with blue and orange text&#10;&#10;Description automatically generated">
            <a:extLst>
              <a:ext uri="{FF2B5EF4-FFF2-40B4-BE49-F238E27FC236}">
                <a16:creationId xmlns:a16="http://schemas.microsoft.com/office/drawing/2014/main" id="{0843010D-9ADB-B2D8-FBF4-2FE03115EE2D}"/>
              </a:ext>
            </a:extLst>
          </p:cNvPr>
          <p:cNvPicPr>
            <a:picLocks noChangeAspect="1"/>
          </p:cNvPicPr>
          <p:nvPr userDrawn="1"/>
        </p:nvPicPr>
        <p:blipFill>
          <a:blip r:embed="rId3"/>
          <a:stretch>
            <a:fillRect/>
          </a:stretch>
        </p:blipFill>
        <p:spPr>
          <a:xfrm>
            <a:off x="936172" y="586441"/>
            <a:ext cx="2578924" cy="1088306"/>
          </a:xfrm>
          <a:prstGeom prst="rect">
            <a:avLst/>
          </a:prstGeom>
        </p:spPr>
      </p:pic>
      <p:pic>
        <p:nvPicPr>
          <p:cNvPr id="12" name="Picture 11" descr="Blue text on a black background&#10;&#10;Description automatically generated">
            <a:extLst>
              <a:ext uri="{FF2B5EF4-FFF2-40B4-BE49-F238E27FC236}">
                <a16:creationId xmlns:a16="http://schemas.microsoft.com/office/drawing/2014/main" id="{4413A28E-A5D0-CC4B-2233-A72CC57871EC}"/>
              </a:ext>
            </a:extLst>
          </p:cNvPr>
          <p:cNvPicPr>
            <a:picLocks noChangeAspect="1"/>
          </p:cNvPicPr>
          <p:nvPr userDrawn="1"/>
        </p:nvPicPr>
        <p:blipFill>
          <a:blip r:embed="rId4"/>
          <a:stretch>
            <a:fillRect/>
          </a:stretch>
        </p:blipFill>
        <p:spPr>
          <a:xfrm>
            <a:off x="936172" y="6317331"/>
            <a:ext cx="1540635" cy="320965"/>
          </a:xfrm>
          <a:prstGeom prst="rect">
            <a:avLst/>
          </a:prstGeom>
        </p:spPr>
      </p:pic>
      <p:sp>
        <p:nvSpPr>
          <p:cNvPr id="4" name="TextBox 3">
            <a:extLst>
              <a:ext uri="{FF2B5EF4-FFF2-40B4-BE49-F238E27FC236}">
                <a16:creationId xmlns:a16="http://schemas.microsoft.com/office/drawing/2014/main" id="{2FAEBFDC-C8A9-1400-6DD0-1680F695EF86}"/>
              </a:ext>
            </a:extLst>
          </p:cNvPr>
          <p:cNvSpPr txBox="1"/>
          <p:nvPr userDrawn="1"/>
        </p:nvSpPr>
        <p:spPr>
          <a:xfrm>
            <a:off x="936172" y="2333366"/>
            <a:ext cx="8965976" cy="1200329"/>
          </a:xfrm>
          <a:prstGeom prst="rect">
            <a:avLst/>
          </a:prstGeom>
          <a:noFill/>
        </p:spPr>
        <p:txBody>
          <a:bodyPr wrap="square" rtlCol="0">
            <a:spAutoFit/>
          </a:bodyPr>
          <a:lstStyle/>
          <a:p>
            <a:r>
              <a:rPr lang="en-PT" sz="7200" b="1">
                <a:solidFill>
                  <a:schemeClr val="accent4"/>
                </a:solidFill>
                <a:latin typeface="Arial Nova" panose="020B0504020202020204" pitchFamily="34" charset="0"/>
              </a:rPr>
              <a:t>Thank you!</a:t>
            </a:r>
          </a:p>
        </p:txBody>
      </p:sp>
      <p:sp>
        <p:nvSpPr>
          <p:cNvPr id="6" name="TextBox 5">
            <a:extLst>
              <a:ext uri="{FF2B5EF4-FFF2-40B4-BE49-F238E27FC236}">
                <a16:creationId xmlns:a16="http://schemas.microsoft.com/office/drawing/2014/main" id="{09367BF8-4C01-F357-C8CA-5ECB22EF5FB1}"/>
              </a:ext>
            </a:extLst>
          </p:cNvPr>
          <p:cNvSpPr txBox="1"/>
          <p:nvPr userDrawn="1"/>
        </p:nvSpPr>
        <p:spPr>
          <a:xfrm>
            <a:off x="2476807" y="6293148"/>
            <a:ext cx="8701446" cy="338554"/>
          </a:xfrm>
          <a:prstGeom prst="rect">
            <a:avLst/>
          </a:prstGeom>
          <a:noFill/>
        </p:spPr>
        <p:txBody>
          <a:bodyPr wrap="square" rtlCol="0">
            <a:spAutoFit/>
          </a:bodyPr>
          <a:lstStyle/>
          <a:p>
            <a:r>
              <a:rPr lang="en-GB" sz="800" b="0">
                <a:solidFill>
                  <a:schemeClr val="tx1"/>
                </a:solidFill>
                <a:latin typeface="Arial Nova" panose="020B0504020202020204" pitchFamily="34" charset="0"/>
              </a:rPr>
              <a:t>Funded by the European Union under the GA No 101158775. Views and opinions expressed are however those of the author(s) only and do not necessarily reflect those of the European Union or the European Health and Digital Executive Agency (HADEA). Neither the European Union nor the granting authority can be held responsible for them.</a:t>
            </a:r>
            <a:endParaRPr lang="en-PT" sz="800" b="0">
              <a:solidFill>
                <a:schemeClr val="tx1"/>
              </a:solidFill>
              <a:latin typeface="Arial Nova" panose="020B0504020202020204" pitchFamily="34" charset="0"/>
            </a:endParaRPr>
          </a:p>
        </p:txBody>
      </p:sp>
      <p:sp>
        <p:nvSpPr>
          <p:cNvPr id="2" name="TextBox 1">
            <a:extLst>
              <a:ext uri="{FF2B5EF4-FFF2-40B4-BE49-F238E27FC236}">
                <a16:creationId xmlns:a16="http://schemas.microsoft.com/office/drawing/2014/main" id="{25C60EB6-DA5C-04D9-5192-959C5E326C11}"/>
              </a:ext>
            </a:extLst>
          </p:cNvPr>
          <p:cNvSpPr txBox="1"/>
          <p:nvPr userDrawn="1"/>
        </p:nvSpPr>
        <p:spPr>
          <a:xfrm>
            <a:off x="907238" y="5298873"/>
            <a:ext cx="9641811" cy="7745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lang="en-PT" b="1">
                <a:latin typeface="Arial Nova" panose="020B0504020202020204" pitchFamily="34" charset="0"/>
              </a:rPr>
              <a:t>www.cirpass2.eu</a:t>
            </a:r>
          </a:p>
          <a:p>
            <a:pPr marL="0" marR="0" lvl="0" indent="0" algn="l" defTabSz="914400" rtl="0" eaLnBrk="1" fontAlgn="auto" latinLnBrk="0" hangingPunct="1">
              <a:lnSpc>
                <a:spcPct val="100000"/>
              </a:lnSpc>
              <a:spcBef>
                <a:spcPts val="0"/>
              </a:spcBef>
              <a:spcAft>
                <a:spcPts val="0"/>
              </a:spcAft>
              <a:buClrTx/>
              <a:buSzTx/>
              <a:buFontTx/>
              <a:buNone/>
              <a:tabLst/>
              <a:defRPr/>
            </a:pPr>
            <a:r>
              <a:rPr lang="en-PT">
                <a:latin typeface="Arial Nova" panose="020B0504020202020204" pitchFamily="34" charset="0"/>
              </a:rPr>
              <a:t>Contact us : info@cirpass2.eu</a:t>
            </a:r>
          </a:p>
        </p:txBody>
      </p:sp>
      <p:sp>
        <p:nvSpPr>
          <p:cNvPr id="23" name="Text Placeholder 22">
            <a:extLst>
              <a:ext uri="{FF2B5EF4-FFF2-40B4-BE49-F238E27FC236}">
                <a16:creationId xmlns:a16="http://schemas.microsoft.com/office/drawing/2014/main" id="{4BBCEF2C-1E7F-FD97-897A-A8909D11FF8A}"/>
              </a:ext>
            </a:extLst>
          </p:cNvPr>
          <p:cNvSpPr>
            <a:spLocks noGrp="1"/>
          </p:cNvSpPr>
          <p:nvPr>
            <p:ph type="body" sz="quarter" idx="10" hasCustomPrompt="1"/>
          </p:nvPr>
        </p:nvSpPr>
        <p:spPr>
          <a:xfrm>
            <a:off x="936736" y="3680477"/>
            <a:ext cx="9612313" cy="1471613"/>
          </a:xfrm>
        </p:spPr>
        <p:txBody>
          <a:bodyPr/>
          <a:lstStyle>
            <a:lvl1pPr marL="0" indent="0">
              <a:buNone/>
              <a:defRPr/>
            </a:lvl1pPr>
          </a:lstStyle>
          <a:p>
            <a:pPr lvl="0"/>
            <a:r>
              <a:rPr lang="en-PT"/>
              <a:t>Credits and/or </a:t>
            </a:r>
          </a:p>
          <a:p>
            <a:pPr lvl="0"/>
            <a:r>
              <a:rPr lang="en-GB"/>
              <a:t>o</a:t>
            </a:r>
            <a:r>
              <a:rPr lang="en-PT"/>
              <a:t>ther information</a:t>
            </a:r>
          </a:p>
        </p:txBody>
      </p:sp>
    </p:spTree>
    <p:extLst>
      <p:ext uri="{BB962C8B-B14F-4D97-AF65-F5344CB8AC3E}">
        <p14:creationId xmlns:p14="http://schemas.microsoft.com/office/powerpoint/2010/main" val="491493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Final Slide">
    <p:spTree>
      <p:nvGrpSpPr>
        <p:cNvPr id="1" name=""/>
        <p:cNvGrpSpPr/>
        <p:nvPr/>
      </p:nvGrpSpPr>
      <p:grpSpPr>
        <a:xfrm>
          <a:off x="0" y="0"/>
          <a:ext cx="0" cy="0"/>
          <a:chOff x="0" y="0"/>
          <a:chExt cx="0" cy="0"/>
        </a:xfrm>
      </p:grpSpPr>
      <p:pic>
        <p:nvPicPr>
          <p:cNvPr id="3" name="Picture 2" descr="A blue and orange line&#10;&#10;Description automatically generated">
            <a:extLst>
              <a:ext uri="{FF2B5EF4-FFF2-40B4-BE49-F238E27FC236}">
                <a16:creationId xmlns:a16="http://schemas.microsoft.com/office/drawing/2014/main" id="{2F8C3ECF-991E-1F73-5529-3AB70E406584}"/>
              </a:ext>
            </a:extLst>
          </p:cNvPr>
          <p:cNvPicPr>
            <a:picLocks noGrp="1" noRo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pic>
        <p:nvPicPr>
          <p:cNvPr id="9" name="Picture 8" descr="A logo with blue and orange text&#10;&#10;Description automatically generated">
            <a:extLst>
              <a:ext uri="{FF2B5EF4-FFF2-40B4-BE49-F238E27FC236}">
                <a16:creationId xmlns:a16="http://schemas.microsoft.com/office/drawing/2014/main" id="{0843010D-9ADB-B2D8-FBF4-2FE03115EE2D}"/>
              </a:ext>
            </a:extLst>
          </p:cNvPr>
          <p:cNvPicPr>
            <a:picLocks noChangeAspect="1"/>
          </p:cNvPicPr>
          <p:nvPr userDrawn="1"/>
        </p:nvPicPr>
        <p:blipFill>
          <a:blip r:embed="rId3"/>
          <a:stretch>
            <a:fillRect/>
          </a:stretch>
        </p:blipFill>
        <p:spPr>
          <a:xfrm>
            <a:off x="936172" y="586441"/>
            <a:ext cx="2578924" cy="1088306"/>
          </a:xfrm>
          <a:prstGeom prst="rect">
            <a:avLst/>
          </a:prstGeom>
        </p:spPr>
      </p:pic>
      <p:pic>
        <p:nvPicPr>
          <p:cNvPr id="12" name="Picture 11" descr="Blue text on a black background&#10;&#10;Description automatically generated">
            <a:extLst>
              <a:ext uri="{FF2B5EF4-FFF2-40B4-BE49-F238E27FC236}">
                <a16:creationId xmlns:a16="http://schemas.microsoft.com/office/drawing/2014/main" id="{4413A28E-A5D0-CC4B-2233-A72CC57871EC}"/>
              </a:ext>
            </a:extLst>
          </p:cNvPr>
          <p:cNvPicPr>
            <a:picLocks noChangeAspect="1"/>
          </p:cNvPicPr>
          <p:nvPr userDrawn="1"/>
        </p:nvPicPr>
        <p:blipFill>
          <a:blip r:embed="rId4"/>
          <a:stretch>
            <a:fillRect/>
          </a:stretch>
        </p:blipFill>
        <p:spPr>
          <a:xfrm>
            <a:off x="936172" y="6317331"/>
            <a:ext cx="1540635" cy="320965"/>
          </a:xfrm>
          <a:prstGeom prst="rect">
            <a:avLst/>
          </a:prstGeom>
        </p:spPr>
      </p:pic>
      <p:sp>
        <p:nvSpPr>
          <p:cNvPr id="4" name="TextBox 3">
            <a:extLst>
              <a:ext uri="{FF2B5EF4-FFF2-40B4-BE49-F238E27FC236}">
                <a16:creationId xmlns:a16="http://schemas.microsoft.com/office/drawing/2014/main" id="{2FAEBFDC-C8A9-1400-6DD0-1680F695EF86}"/>
              </a:ext>
            </a:extLst>
          </p:cNvPr>
          <p:cNvSpPr txBox="1"/>
          <p:nvPr userDrawn="1"/>
        </p:nvSpPr>
        <p:spPr>
          <a:xfrm>
            <a:off x="936172" y="2333366"/>
            <a:ext cx="8965976" cy="1200329"/>
          </a:xfrm>
          <a:prstGeom prst="rect">
            <a:avLst/>
          </a:prstGeom>
          <a:noFill/>
        </p:spPr>
        <p:txBody>
          <a:bodyPr wrap="square" rtlCol="0">
            <a:spAutoFit/>
          </a:bodyPr>
          <a:lstStyle/>
          <a:p>
            <a:r>
              <a:rPr lang="en-PT" sz="7200" b="1">
                <a:solidFill>
                  <a:schemeClr val="accent4"/>
                </a:solidFill>
                <a:latin typeface="Arial Nova" panose="020B0504020202020204" pitchFamily="34" charset="0"/>
              </a:rPr>
              <a:t>Thank you!</a:t>
            </a:r>
          </a:p>
        </p:txBody>
      </p:sp>
      <p:sp>
        <p:nvSpPr>
          <p:cNvPr id="6" name="TextBox 5">
            <a:extLst>
              <a:ext uri="{FF2B5EF4-FFF2-40B4-BE49-F238E27FC236}">
                <a16:creationId xmlns:a16="http://schemas.microsoft.com/office/drawing/2014/main" id="{09367BF8-4C01-F357-C8CA-5ECB22EF5FB1}"/>
              </a:ext>
            </a:extLst>
          </p:cNvPr>
          <p:cNvSpPr txBox="1"/>
          <p:nvPr userDrawn="1"/>
        </p:nvSpPr>
        <p:spPr>
          <a:xfrm>
            <a:off x="2476807" y="6293148"/>
            <a:ext cx="8701446" cy="338554"/>
          </a:xfrm>
          <a:prstGeom prst="rect">
            <a:avLst/>
          </a:prstGeom>
          <a:noFill/>
        </p:spPr>
        <p:txBody>
          <a:bodyPr wrap="square" rtlCol="0">
            <a:spAutoFit/>
          </a:bodyPr>
          <a:lstStyle/>
          <a:p>
            <a:r>
              <a:rPr lang="en-GB" sz="800" b="0">
                <a:solidFill>
                  <a:schemeClr val="tx1"/>
                </a:solidFill>
                <a:latin typeface="Arial Nova" panose="020B0504020202020204" pitchFamily="34" charset="0"/>
              </a:rPr>
              <a:t>Funded by the European Union under the GA No 101158775. Views and opinions expressed are however those of the author(s) only and do not necessarily reflect those of the European Union or the European Health and Digital Executive Agency (HADEA). Neither the European Union nor the granting authority can be held responsible for them.</a:t>
            </a:r>
            <a:endParaRPr lang="en-PT" sz="800" b="0">
              <a:solidFill>
                <a:schemeClr val="tx1"/>
              </a:solidFill>
              <a:latin typeface="Arial Nova" panose="020B0504020202020204" pitchFamily="34" charset="0"/>
            </a:endParaRPr>
          </a:p>
        </p:txBody>
      </p:sp>
      <p:sp>
        <p:nvSpPr>
          <p:cNvPr id="2" name="TextBox 1">
            <a:extLst>
              <a:ext uri="{FF2B5EF4-FFF2-40B4-BE49-F238E27FC236}">
                <a16:creationId xmlns:a16="http://schemas.microsoft.com/office/drawing/2014/main" id="{25C60EB6-DA5C-04D9-5192-959C5E326C11}"/>
              </a:ext>
            </a:extLst>
          </p:cNvPr>
          <p:cNvSpPr txBox="1"/>
          <p:nvPr userDrawn="1"/>
        </p:nvSpPr>
        <p:spPr>
          <a:xfrm>
            <a:off x="1116677" y="3751565"/>
            <a:ext cx="3265638" cy="7745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lang="en-PT" b="1">
                <a:latin typeface="Arial Nova" panose="020B0504020202020204" pitchFamily="34" charset="0"/>
              </a:rPr>
              <a:t>www.cirpass2.eu</a:t>
            </a:r>
          </a:p>
          <a:p>
            <a:pPr marL="0" marR="0" lvl="0" indent="0" algn="l" defTabSz="914400" rtl="0" eaLnBrk="1" fontAlgn="auto" latinLnBrk="0" hangingPunct="1">
              <a:lnSpc>
                <a:spcPct val="100000"/>
              </a:lnSpc>
              <a:spcBef>
                <a:spcPts val="0"/>
              </a:spcBef>
              <a:spcAft>
                <a:spcPts val="0"/>
              </a:spcAft>
              <a:buClrTx/>
              <a:buSzTx/>
              <a:buFontTx/>
              <a:buNone/>
              <a:tabLst/>
              <a:defRPr/>
            </a:pPr>
            <a:r>
              <a:rPr lang="en-PT">
                <a:latin typeface="Arial Nova" panose="020B0504020202020204" pitchFamily="34" charset="0"/>
              </a:rPr>
              <a:t>Contact us : info@cirpass2.eu</a:t>
            </a:r>
          </a:p>
        </p:txBody>
      </p:sp>
      <p:grpSp>
        <p:nvGrpSpPr>
          <p:cNvPr id="19" name="Group 18">
            <a:extLst>
              <a:ext uri="{FF2B5EF4-FFF2-40B4-BE49-F238E27FC236}">
                <a16:creationId xmlns:a16="http://schemas.microsoft.com/office/drawing/2014/main" id="{BB199817-12AD-CC12-604B-A039CD8A09E4}"/>
              </a:ext>
            </a:extLst>
          </p:cNvPr>
          <p:cNvGrpSpPr/>
          <p:nvPr userDrawn="1"/>
        </p:nvGrpSpPr>
        <p:grpSpPr>
          <a:xfrm>
            <a:off x="936172" y="5294292"/>
            <a:ext cx="2078134" cy="369332"/>
            <a:chOff x="1145894" y="5302263"/>
            <a:chExt cx="2078134" cy="369332"/>
          </a:xfrm>
        </p:grpSpPr>
        <p:pic>
          <p:nvPicPr>
            <p:cNvPr id="7" name="Picture 6" descr="A blue square with black text&#10;&#10;Description automatically generated">
              <a:extLst>
                <a:ext uri="{FF2B5EF4-FFF2-40B4-BE49-F238E27FC236}">
                  <a16:creationId xmlns:a16="http://schemas.microsoft.com/office/drawing/2014/main" id="{4D89D1E9-A153-BB61-6AC2-A7B853B99733}"/>
                </a:ext>
              </a:extLst>
            </p:cNvPr>
            <p:cNvPicPr>
              <a:picLocks noChangeAspect="1"/>
            </p:cNvPicPr>
            <p:nvPr userDrawn="1"/>
          </p:nvPicPr>
          <p:blipFill>
            <a:blip r:embed="rId5"/>
            <a:stretch>
              <a:fillRect/>
            </a:stretch>
          </p:blipFill>
          <p:spPr>
            <a:xfrm>
              <a:off x="1145894" y="5318358"/>
              <a:ext cx="338555" cy="338555"/>
            </a:xfrm>
            <a:prstGeom prst="rect">
              <a:avLst/>
            </a:prstGeom>
          </p:spPr>
        </p:pic>
        <p:sp>
          <p:nvSpPr>
            <p:cNvPr id="16" name="TextBox 15">
              <a:extLst>
                <a:ext uri="{FF2B5EF4-FFF2-40B4-BE49-F238E27FC236}">
                  <a16:creationId xmlns:a16="http://schemas.microsoft.com/office/drawing/2014/main" id="{1466061F-E50E-9C7A-7621-A5E777FBB29D}"/>
                </a:ext>
              </a:extLst>
            </p:cNvPr>
            <p:cNvSpPr txBox="1"/>
            <p:nvPr userDrawn="1"/>
          </p:nvSpPr>
          <p:spPr>
            <a:xfrm>
              <a:off x="1484449" y="5302263"/>
              <a:ext cx="1739579" cy="369332"/>
            </a:xfrm>
            <a:prstGeom prst="rect">
              <a:avLst/>
            </a:prstGeom>
            <a:noFill/>
          </p:spPr>
          <p:txBody>
            <a:bodyPr wrap="none" rtlCol="0">
              <a:spAutoFit/>
            </a:bodyPr>
            <a:lstStyle/>
            <a:p>
              <a:r>
                <a:rPr lang="en-PT">
                  <a:latin typeface="Arial Nova" panose="020B0504020202020204" pitchFamily="34" charset="0"/>
                </a:rPr>
                <a:t>@cirpass2-dpp</a:t>
              </a:r>
            </a:p>
          </p:txBody>
        </p:sp>
      </p:grpSp>
      <p:grpSp>
        <p:nvGrpSpPr>
          <p:cNvPr id="20" name="Group 19">
            <a:extLst>
              <a:ext uri="{FF2B5EF4-FFF2-40B4-BE49-F238E27FC236}">
                <a16:creationId xmlns:a16="http://schemas.microsoft.com/office/drawing/2014/main" id="{087BEFE6-0A68-1A93-2136-82F4DAD0CFF9}"/>
              </a:ext>
            </a:extLst>
          </p:cNvPr>
          <p:cNvGrpSpPr/>
          <p:nvPr userDrawn="1"/>
        </p:nvGrpSpPr>
        <p:grpSpPr>
          <a:xfrm>
            <a:off x="4382315" y="5303817"/>
            <a:ext cx="2129430" cy="369332"/>
            <a:chOff x="4351829" y="5311788"/>
            <a:chExt cx="2129430" cy="369332"/>
          </a:xfrm>
        </p:grpSpPr>
        <p:pic>
          <p:nvPicPr>
            <p:cNvPr id="13" name="Picture 12" descr="A blue circle with white x in it&#10;&#10;Description automatically generated">
              <a:extLst>
                <a:ext uri="{FF2B5EF4-FFF2-40B4-BE49-F238E27FC236}">
                  <a16:creationId xmlns:a16="http://schemas.microsoft.com/office/drawing/2014/main" id="{69828A47-4867-9613-D4F9-AA2649BA8FA0}"/>
                </a:ext>
              </a:extLst>
            </p:cNvPr>
            <p:cNvPicPr>
              <a:picLocks noChangeAspect="1"/>
            </p:cNvPicPr>
            <p:nvPr userDrawn="1"/>
          </p:nvPicPr>
          <p:blipFill>
            <a:blip r:embed="rId6"/>
            <a:stretch>
              <a:fillRect/>
            </a:stretch>
          </p:blipFill>
          <p:spPr>
            <a:xfrm>
              <a:off x="4351829" y="5333040"/>
              <a:ext cx="338555" cy="338555"/>
            </a:xfrm>
            <a:prstGeom prst="rect">
              <a:avLst/>
            </a:prstGeom>
          </p:spPr>
        </p:pic>
        <p:sp>
          <p:nvSpPr>
            <p:cNvPr id="17" name="TextBox 16">
              <a:extLst>
                <a:ext uri="{FF2B5EF4-FFF2-40B4-BE49-F238E27FC236}">
                  <a16:creationId xmlns:a16="http://schemas.microsoft.com/office/drawing/2014/main" id="{A715B26C-1281-E529-C4AC-162E5BF03183}"/>
                </a:ext>
              </a:extLst>
            </p:cNvPr>
            <p:cNvSpPr txBox="1"/>
            <p:nvPr userDrawn="1"/>
          </p:nvSpPr>
          <p:spPr>
            <a:xfrm>
              <a:off x="4690384" y="5311788"/>
              <a:ext cx="1790875" cy="369332"/>
            </a:xfrm>
            <a:prstGeom prst="rect">
              <a:avLst/>
            </a:prstGeom>
            <a:noFill/>
          </p:spPr>
          <p:txBody>
            <a:bodyPr wrap="none" rtlCol="0">
              <a:spAutoFit/>
            </a:bodyPr>
            <a:lstStyle/>
            <a:p>
              <a:r>
                <a:rPr lang="en-PT">
                  <a:latin typeface="Arial Nova" panose="020B0504020202020204" pitchFamily="34" charset="0"/>
                </a:rPr>
                <a:t>@cirpass2_dpp</a:t>
              </a:r>
            </a:p>
          </p:txBody>
        </p:sp>
      </p:grpSp>
      <p:grpSp>
        <p:nvGrpSpPr>
          <p:cNvPr id="21" name="Group 20">
            <a:extLst>
              <a:ext uri="{FF2B5EF4-FFF2-40B4-BE49-F238E27FC236}">
                <a16:creationId xmlns:a16="http://schemas.microsoft.com/office/drawing/2014/main" id="{1DDA052D-5341-9200-23B3-7214E1063EEF}"/>
              </a:ext>
            </a:extLst>
          </p:cNvPr>
          <p:cNvGrpSpPr/>
          <p:nvPr userDrawn="1"/>
        </p:nvGrpSpPr>
        <p:grpSpPr>
          <a:xfrm>
            <a:off x="7879753" y="5304391"/>
            <a:ext cx="2275060" cy="369332"/>
            <a:chOff x="8089475" y="5312362"/>
            <a:chExt cx="2275060" cy="369332"/>
          </a:xfrm>
        </p:grpSpPr>
        <p:pic>
          <p:nvPicPr>
            <p:cNvPr id="15" name="Picture 14" descr="A blue play button with a black arrow&#10;&#10;Description automatically generated">
              <a:extLst>
                <a:ext uri="{FF2B5EF4-FFF2-40B4-BE49-F238E27FC236}">
                  <a16:creationId xmlns:a16="http://schemas.microsoft.com/office/drawing/2014/main" id="{5284BCCF-28BD-7C4E-A6B1-6BCD0968A55F}"/>
                </a:ext>
              </a:extLst>
            </p:cNvPr>
            <p:cNvPicPr>
              <a:picLocks noChangeAspect="1"/>
            </p:cNvPicPr>
            <p:nvPr userDrawn="1"/>
          </p:nvPicPr>
          <p:blipFill rotWithShape="1">
            <a:blip r:embed="rId7"/>
            <a:srcRect l="839" t="2143" r="978" b="1840"/>
            <a:stretch/>
          </p:blipFill>
          <p:spPr>
            <a:xfrm flipV="1">
              <a:off x="8089475" y="5333040"/>
              <a:ext cx="484185" cy="338555"/>
            </a:xfrm>
            <a:prstGeom prst="rect">
              <a:avLst/>
            </a:prstGeom>
          </p:spPr>
        </p:pic>
        <p:sp>
          <p:nvSpPr>
            <p:cNvPr id="18" name="TextBox 17">
              <a:extLst>
                <a:ext uri="{FF2B5EF4-FFF2-40B4-BE49-F238E27FC236}">
                  <a16:creationId xmlns:a16="http://schemas.microsoft.com/office/drawing/2014/main" id="{EE7DA278-1661-6025-FD4D-6924A2716291}"/>
                </a:ext>
              </a:extLst>
            </p:cNvPr>
            <p:cNvSpPr txBox="1"/>
            <p:nvPr userDrawn="1"/>
          </p:nvSpPr>
          <p:spPr>
            <a:xfrm>
              <a:off x="8573660" y="5312362"/>
              <a:ext cx="1790875" cy="369332"/>
            </a:xfrm>
            <a:prstGeom prst="rect">
              <a:avLst/>
            </a:prstGeom>
            <a:noFill/>
          </p:spPr>
          <p:txBody>
            <a:bodyPr wrap="none" rtlCol="0">
              <a:spAutoFit/>
            </a:bodyPr>
            <a:lstStyle/>
            <a:p>
              <a:r>
                <a:rPr lang="en-PT">
                  <a:latin typeface="Arial Nova" panose="020B0504020202020204" pitchFamily="34" charset="0"/>
                </a:rPr>
                <a:t>@cirpass2_dpp</a:t>
              </a:r>
            </a:p>
          </p:txBody>
        </p:sp>
      </p:grpSp>
    </p:spTree>
    <p:extLst>
      <p:ext uri="{BB962C8B-B14F-4D97-AF65-F5344CB8AC3E}">
        <p14:creationId xmlns:p14="http://schemas.microsoft.com/office/powerpoint/2010/main" val="1895848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1C0C3-4C1A-418C-00E1-6F09D6E64FC2}"/>
              </a:ext>
            </a:extLst>
          </p:cNvPr>
          <p:cNvSpPr>
            <a:spLocks noGrp="1"/>
          </p:cNvSpPr>
          <p:nvPr>
            <p:ph type="title"/>
          </p:nvPr>
        </p:nvSpPr>
        <p:spPr>
          <a:xfrm>
            <a:off x="407368" y="365125"/>
            <a:ext cx="7058000" cy="831627"/>
          </a:xfrm>
        </p:spPr>
        <p:txBody>
          <a:bodyPr anchor="t">
            <a:normAutofit/>
          </a:bodyPr>
          <a:lstStyle>
            <a:lvl1pPr>
              <a:defRPr sz="2800" b="1">
                <a:solidFill>
                  <a:schemeClr val="accent3"/>
                </a:solidFill>
                <a:latin typeface="Arial Nova" panose="020B0504020202020204" pitchFamily="34" charset="0"/>
                <a:ea typeface="Arial Nova" panose="020B0504020202020204" pitchFamily="34" charset="0"/>
              </a:defRPr>
            </a:lvl1pPr>
          </a:lstStyle>
          <a:p>
            <a:r>
              <a:rPr lang="en-GB" dirty="0"/>
              <a:t>Click to edit Master title style</a:t>
            </a:r>
          </a:p>
        </p:txBody>
      </p:sp>
      <p:sp>
        <p:nvSpPr>
          <p:cNvPr id="3" name="Content Placeholder 2">
            <a:extLst>
              <a:ext uri="{FF2B5EF4-FFF2-40B4-BE49-F238E27FC236}">
                <a16:creationId xmlns:a16="http://schemas.microsoft.com/office/drawing/2014/main" id="{A44337D2-281B-BE5C-1955-2387AEFA626E}"/>
              </a:ext>
            </a:extLst>
          </p:cNvPr>
          <p:cNvSpPr>
            <a:spLocks noGrp="1"/>
          </p:cNvSpPr>
          <p:nvPr>
            <p:ph idx="1"/>
          </p:nvPr>
        </p:nvSpPr>
        <p:spPr>
          <a:xfrm>
            <a:off x="407368" y="1556793"/>
            <a:ext cx="11305256" cy="4620170"/>
          </a:xfrm>
        </p:spPr>
        <p:txBody>
          <a:bodyPr/>
          <a:lstStyle>
            <a:lvl1pPr>
              <a:lnSpc>
                <a:spcPct val="100000"/>
              </a:lnSpc>
              <a:defRPr sz="2500">
                <a:solidFill>
                  <a:schemeClr val="tx1"/>
                </a:solidFill>
                <a:latin typeface="Arial Nova" panose="020B0504020202020204" pitchFamily="34" charset="0"/>
                <a:ea typeface="Roboto" panose="02000000000000000000" pitchFamily="2" charset="0"/>
              </a:defRPr>
            </a:lvl1pPr>
            <a:lvl2pPr>
              <a:lnSpc>
                <a:spcPct val="100000"/>
              </a:lnSpc>
              <a:defRPr>
                <a:solidFill>
                  <a:schemeClr val="tx1"/>
                </a:solidFill>
                <a:latin typeface="Arial Nova" panose="020B0504020202020204" pitchFamily="34" charset="0"/>
                <a:ea typeface="Roboto" panose="02000000000000000000" pitchFamily="2" charset="0"/>
              </a:defRPr>
            </a:lvl2pPr>
            <a:lvl3pPr>
              <a:lnSpc>
                <a:spcPct val="100000"/>
              </a:lnSpc>
              <a:defRPr>
                <a:solidFill>
                  <a:schemeClr val="tx1"/>
                </a:solidFill>
                <a:latin typeface="Arial Nova" panose="020B0504020202020204" pitchFamily="34" charset="0"/>
                <a:ea typeface="Roboto" panose="02000000000000000000" pitchFamily="2" charset="0"/>
              </a:defRPr>
            </a:lvl3pPr>
            <a:lvl4pPr>
              <a:lnSpc>
                <a:spcPct val="100000"/>
              </a:lnSpc>
              <a:defRPr>
                <a:solidFill>
                  <a:schemeClr val="tx1"/>
                </a:solidFill>
                <a:latin typeface="Arial Nova" panose="020B0504020202020204" pitchFamily="34" charset="0"/>
                <a:ea typeface="Roboto" panose="02000000000000000000" pitchFamily="2" charset="0"/>
              </a:defRPr>
            </a:lvl4pPr>
            <a:lvl5pPr>
              <a:lnSpc>
                <a:spcPct val="100000"/>
              </a:lnSpc>
              <a:defRPr>
                <a:solidFill>
                  <a:schemeClr val="tx1"/>
                </a:solidFill>
                <a:latin typeface="Arial Nova" panose="020B0504020202020204" pitchFamily="34" charset="0"/>
                <a:ea typeface="Roboto" panose="020000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DA0D1EEF-D380-E556-D1DE-9F7CD1C10D94}"/>
              </a:ext>
            </a:extLst>
          </p:cNvPr>
          <p:cNvSpPr>
            <a:spLocks noGrp="1"/>
          </p:cNvSpPr>
          <p:nvPr>
            <p:ph type="sldNum" sz="quarter" idx="12"/>
          </p:nvPr>
        </p:nvSpPr>
        <p:spPr/>
        <p:txBody>
          <a:bodyPr/>
          <a:lstStyle>
            <a:lvl1pPr>
              <a:defRPr sz="1000"/>
            </a:lvl1pPr>
          </a:lstStyle>
          <a:p>
            <a:fld id="{1192C095-3FAC-43D4-9E8D-80B210F6FB06}" type="slidenum">
              <a:rPr lang="en-GB" smtClean="0"/>
              <a:pPr/>
              <a:t>‹#›</a:t>
            </a:fld>
            <a:endParaRPr lang="en-GB"/>
          </a:p>
        </p:txBody>
      </p:sp>
      <p:grpSp>
        <p:nvGrpSpPr>
          <p:cNvPr id="13" name="Group 12">
            <a:extLst>
              <a:ext uri="{FF2B5EF4-FFF2-40B4-BE49-F238E27FC236}">
                <a16:creationId xmlns:a16="http://schemas.microsoft.com/office/drawing/2014/main" id="{9692C5C0-3D6F-CD4E-F9D4-267E55A1CF72}"/>
              </a:ext>
            </a:extLst>
          </p:cNvPr>
          <p:cNvGrpSpPr>
            <a:grpSpLocks/>
          </p:cNvGrpSpPr>
          <p:nvPr userDrawn="1"/>
        </p:nvGrpSpPr>
        <p:grpSpPr>
          <a:xfrm>
            <a:off x="407368" y="1340768"/>
            <a:ext cx="11305256" cy="45719"/>
            <a:chOff x="407368" y="1340768"/>
            <a:chExt cx="10515600" cy="0"/>
          </a:xfrm>
        </p:grpSpPr>
        <p:cxnSp>
          <p:nvCxnSpPr>
            <p:cNvPr id="10" name="Straight Connector 9">
              <a:extLst>
                <a:ext uri="{FF2B5EF4-FFF2-40B4-BE49-F238E27FC236}">
                  <a16:creationId xmlns:a16="http://schemas.microsoft.com/office/drawing/2014/main" id="{C4684F4B-8425-6687-55DC-D491D0CD2E23}"/>
                </a:ext>
              </a:extLst>
            </p:cNvPr>
            <p:cNvCxnSpPr>
              <a:cxnSpLocks/>
            </p:cNvCxnSpPr>
            <p:nvPr userDrawn="1"/>
          </p:nvCxnSpPr>
          <p:spPr>
            <a:xfrm>
              <a:off x="407368" y="1340768"/>
              <a:ext cx="396044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6259587-8FBC-3F17-68B5-14DA53CB8BC1}"/>
                </a:ext>
              </a:extLst>
            </p:cNvPr>
            <p:cNvCxnSpPr>
              <a:cxnSpLocks/>
            </p:cNvCxnSpPr>
            <p:nvPr userDrawn="1"/>
          </p:nvCxnSpPr>
          <p:spPr>
            <a:xfrm>
              <a:off x="4362511" y="1340768"/>
              <a:ext cx="6560457"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7" name="Picture 6" descr="Blue text on a black background&#10;&#10;Description automatically generated">
            <a:extLst>
              <a:ext uri="{FF2B5EF4-FFF2-40B4-BE49-F238E27FC236}">
                <a16:creationId xmlns:a16="http://schemas.microsoft.com/office/drawing/2014/main" id="{4207351F-C58E-8144-C10F-4DE33DFF1143}"/>
              </a:ext>
            </a:extLst>
          </p:cNvPr>
          <p:cNvPicPr>
            <a:picLocks noChangeAspect="1"/>
          </p:cNvPicPr>
          <p:nvPr userDrawn="1"/>
        </p:nvPicPr>
        <p:blipFill>
          <a:blip r:embed="rId2"/>
          <a:stretch>
            <a:fillRect/>
          </a:stretch>
        </p:blipFill>
        <p:spPr>
          <a:xfrm>
            <a:off x="408584" y="6435745"/>
            <a:ext cx="1366936" cy="285728"/>
          </a:xfrm>
          <a:prstGeom prst="rect">
            <a:avLst/>
          </a:prstGeom>
        </p:spPr>
      </p:pic>
      <p:pic>
        <p:nvPicPr>
          <p:cNvPr id="4" name="Picture 3" descr="A logo for a company&#10;&#10;Description automatically generated">
            <a:extLst>
              <a:ext uri="{FF2B5EF4-FFF2-40B4-BE49-F238E27FC236}">
                <a16:creationId xmlns:a16="http://schemas.microsoft.com/office/drawing/2014/main" id="{91E00A31-D829-4816-5C96-EF1703A2853D}"/>
              </a:ext>
            </a:extLst>
          </p:cNvPr>
          <p:cNvPicPr>
            <a:picLocks noChangeAspect="1"/>
          </p:cNvPicPr>
          <p:nvPr userDrawn="1"/>
        </p:nvPicPr>
        <p:blipFill rotWithShape="1">
          <a:blip r:embed="rId3"/>
          <a:srcRect l="2768" t="29642" b="26729"/>
          <a:stretch/>
        </p:blipFill>
        <p:spPr>
          <a:xfrm>
            <a:off x="10268378" y="332656"/>
            <a:ext cx="1444246" cy="648049"/>
          </a:xfrm>
          <a:prstGeom prst="rect">
            <a:avLst/>
          </a:prstGeom>
        </p:spPr>
      </p:pic>
    </p:spTree>
    <p:extLst>
      <p:ext uri="{BB962C8B-B14F-4D97-AF65-F5344CB8AC3E}">
        <p14:creationId xmlns:p14="http://schemas.microsoft.com/office/powerpoint/2010/main" val="980398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6C6904B-0E51-ECE7-EA7D-5A75EA27CCE1}"/>
              </a:ext>
            </a:extLst>
          </p:cNvPr>
          <p:cNvSpPr>
            <a:spLocks noGrp="1"/>
          </p:cNvSpPr>
          <p:nvPr>
            <p:ph type="title"/>
          </p:nvPr>
        </p:nvSpPr>
        <p:spPr>
          <a:xfrm>
            <a:off x="485412" y="396037"/>
            <a:ext cx="9098426" cy="840533"/>
          </a:xfrm>
        </p:spPr>
        <p:txBody>
          <a:bodyPr anchor="t">
            <a:normAutofit/>
          </a:bodyPr>
          <a:lstStyle>
            <a:lvl1pPr fontAlgn="auto">
              <a:defRPr sz="2800">
                <a:solidFill>
                  <a:srgbClr val="D5682D"/>
                </a:solidFill>
              </a:defRPr>
            </a:lvl1pPr>
          </a:lstStyle>
          <a:p>
            <a:r>
              <a:rPr lang="en-GB"/>
              <a:t>Click to edit Master title style</a:t>
            </a:r>
            <a:endParaRPr lang="en-PT"/>
          </a:p>
        </p:txBody>
      </p:sp>
      <p:pic>
        <p:nvPicPr>
          <p:cNvPr id="9" name="Picture 8">
            <a:extLst>
              <a:ext uri="{FF2B5EF4-FFF2-40B4-BE49-F238E27FC236}">
                <a16:creationId xmlns:a16="http://schemas.microsoft.com/office/drawing/2014/main" id="{9AAEA9BF-DDD0-DB91-7925-A2AE9DA8338B}"/>
              </a:ext>
            </a:extLst>
          </p:cNvPr>
          <p:cNvPicPr>
            <a:picLocks noChangeAspect="1"/>
          </p:cNvPicPr>
          <p:nvPr userDrawn="1"/>
        </p:nvPicPr>
        <p:blipFill rotWithShape="1">
          <a:blip r:embed="rId2"/>
          <a:srcRect l="584" t="44436" r="584" b="20170"/>
          <a:stretch/>
        </p:blipFill>
        <p:spPr>
          <a:xfrm>
            <a:off x="485412" y="1310479"/>
            <a:ext cx="11221171" cy="62266"/>
          </a:xfrm>
          <a:prstGeom prst="rect">
            <a:avLst/>
          </a:prstGeom>
        </p:spPr>
      </p:pic>
      <p:pic>
        <p:nvPicPr>
          <p:cNvPr id="10" name="Picture 9" descr="Blue text on a black background&#10;&#10;Description automatically generated">
            <a:extLst>
              <a:ext uri="{FF2B5EF4-FFF2-40B4-BE49-F238E27FC236}">
                <a16:creationId xmlns:a16="http://schemas.microsoft.com/office/drawing/2014/main" id="{23F7B282-3B2D-5DB9-A69C-4D6297A77A1A}"/>
              </a:ext>
            </a:extLst>
          </p:cNvPr>
          <p:cNvPicPr>
            <a:picLocks noChangeAspect="1"/>
          </p:cNvPicPr>
          <p:nvPr userDrawn="1"/>
        </p:nvPicPr>
        <p:blipFill>
          <a:blip r:embed="rId3"/>
          <a:stretch>
            <a:fillRect/>
          </a:stretch>
        </p:blipFill>
        <p:spPr>
          <a:xfrm>
            <a:off x="485412" y="6458150"/>
            <a:ext cx="1097281" cy="228600"/>
          </a:xfrm>
          <a:prstGeom prst="rect">
            <a:avLst/>
          </a:prstGeom>
        </p:spPr>
      </p:pic>
      <p:pic>
        <p:nvPicPr>
          <p:cNvPr id="11" name="Picture 10" descr="A logo with blue and orange text&#10;&#10;Description automatically generated">
            <a:extLst>
              <a:ext uri="{FF2B5EF4-FFF2-40B4-BE49-F238E27FC236}">
                <a16:creationId xmlns:a16="http://schemas.microsoft.com/office/drawing/2014/main" id="{6A7AA4D3-6E77-29BA-E2AE-0ADB83054E9A}"/>
              </a:ext>
            </a:extLst>
          </p:cNvPr>
          <p:cNvPicPr>
            <a:picLocks noChangeAspect="1"/>
          </p:cNvPicPr>
          <p:nvPr userDrawn="1"/>
        </p:nvPicPr>
        <p:blipFill>
          <a:blip r:embed="rId4"/>
          <a:stretch>
            <a:fillRect/>
          </a:stretch>
        </p:blipFill>
        <p:spPr>
          <a:xfrm>
            <a:off x="10354388" y="396037"/>
            <a:ext cx="1352195" cy="570626"/>
          </a:xfrm>
          <a:prstGeom prst="rect">
            <a:avLst/>
          </a:prstGeom>
        </p:spPr>
      </p:pic>
      <p:sp>
        <p:nvSpPr>
          <p:cNvPr id="12" name="Content Placeholder 2">
            <a:extLst>
              <a:ext uri="{FF2B5EF4-FFF2-40B4-BE49-F238E27FC236}">
                <a16:creationId xmlns:a16="http://schemas.microsoft.com/office/drawing/2014/main" id="{10B57EDA-8799-F8A4-4627-F0572C668E9A}"/>
              </a:ext>
            </a:extLst>
          </p:cNvPr>
          <p:cNvSpPr>
            <a:spLocks noGrp="1"/>
          </p:cNvSpPr>
          <p:nvPr>
            <p:ph idx="13"/>
          </p:nvPr>
        </p:nvSpPr>
        <p:spPr>
          <a:xfrm>
            <a:off x="483895" y="1510035"/>
            <a:ext cx="11221171" cy="48119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2" name="Slide Number Placeholder 5">
            <a:extLst>
              <a:ext uri="{FF2B5EF4-FFF2-40B4-BE49-F238E27FC236}">
                <a16:creationId xmlns:a16="http://schemas.microsoft.com/office/drawing/2014/main" id="{343D99E6-9E42-FE85-A2BE-EA0E0DD6D9C5}"/>
              </a:ext>
            </a:extLst>
          </p:cNvPr>
          <p:cNvSpPr txBox="1">
            <a:spLocks/>
          </p:cNvSpPr>
          <p:nvPr userDrawn="1"/>
        </p:nvSpPr>
        <p:spPr>
          <a:xfrm>
            <a:off x="11267423" y="6458150"/>
            <a:ext cx="437643" cy="228600"/>
          </a:xfrm>
          <a:prstGeom prst="rect">
            <a:avLst/>
          </a:prstGeom>
        </p:spPr>
        <p:txBody>
          <a:bodyPr vert="horz" lIns="91440" tIns="45720" rIns="91440" bIns="4572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A69646-C82F-834D-AEA1-D46061559697}" type="slidenum">
              <a:rPr lang="en-PT" sz="1000" smtClean="0">
                <a:solidFill>
                  <a:schemeClr val="accent1"/>
                </a:solidFill>
                <a:latin typeface="Arial Nova" panose="020B0504020202020204" pitchFamily="34" charset="0"/>
              </a:rPr>
              <a:pPr/>
              <a:t>‹#›</a:t>
            </a:fld>
            <a:endParaRPr lang="en-PT" sz="1000">
              <a:solidFill>
                <a:schemeClr val="accent1"/>
              </a:solidFill>
              <a:latin typeface="Arial Nova" panose="020B0504020202020204" pitchFamily="34" charset="0"/>
            </a:endParaRPr>
          </a:p>
        </p:txBody>
      </p:sp>
    </p:spTree>
    <p:extLst>
      <p:ext uri="{BB962C8B-B14F-4D97-AF65-F5344CB8AC3E}">
        <p14:creationId xmlns:p14="http://schemas.microsoft.com/office/powerpoint/2010/main" val="1835207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2EC62687-BC1A-BD9C-28CC-1B2AEF6C70B7}"/>
              </a:ext>
            </a:extLst>
          </p:cNvPr>
          <p:cNvSpPr>
            <a:spLocks noGrp="1"/>
          </p:cNvSpPr>
          <p:nvPr>
            <p:ph idx="13"/>
          </p:nvPr>
        </p:nvSpPr>
        <p:spPr>
          <a:xfrm>
            <a:off x="483896" y="1510035"/>
            <a:ext cx="5535904" cy="48119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14" name="Content Placeholder 2">
            <a:extLst>
              <a:ext uri="{FF2B5EF4-FFF2-40B4-BE49-F238E27FC236}">
                <a16:creationId xmlns:a16="http://schemas.microsoft.com/office/drawing/2014/main" id="{A1DB68CE-97DD-602B-B698-1C136BF36408}"/>
              </a:ext>
            </a:extLst>
          </p:cNvPr>
          <p:cNvSpPr>
            <a:spLocks noGrp="1"/>
          </p:cNvSpPr>
          <p:nvPr>
            <p:ph idx="14"/>
          </p:nvPr>
        </p:nvSpPr>
        <p:spPr>
          <a:xfrm>
            <a:off x="6172200" y="1504954"/>
            <a:ext cx="5535904" cy="48119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8" name="Title 1">
            <a:extLst>
              <a:ext uri="{FF2B5EF4-FFF2-40B4-BE49-F238E27FC236}">
                <a16:creationId xmlns:a16="http://schemas.microsoft.com/office/drawing/2014/main" id="{8E009F4E-1DFD-FD7B-B2DB-645535D931F0}"/>
              </a:ext>
            </a:extLst>
          </p:cNvPr>
          <p:cNvSpPr>
            <a:spLocks noGrp="1"/>
          </p:cNvSpPr>
          <p:nvPr>
            <p:ph type="title"/>
          </p:nvPr>
        </p:nvSpPr>
        <p:spPr>
          <a:xfrm>
            <a:off x="485412" y="396037"/>
            <a:ext cx="9098426" cy="840533"/>
          </a:xfrm>
        </p:spPr>
        <p:txBody>
          <a:bodyPr anchor="t">
            <a:normAutofit/>
          </a:bodyPr>
          <a:lstStyle>
            <a:lvl1pPr fontAlgn="auto">
              <a:defRPr sz="2800">
                <a:solidFill>
                  <a:srgbClr val="D5682D"/>
                </a:solidFill>
              </a:defRPr>
            </a:lvl1pPr>
          </a:lstStyle>
          <a:p>
            <a:r>
              <a:rPr lang="en-GB"/>
              <a:t>Click to edit Master title style</a:t>
            </a:r>
            <a:endParaRPr lang="en-PT"/>
          </a:p>
        </p:txBody>
      </p:sp>
      <p:pic>
        <p:nvPicPr>
          <p:cNvPr id="10" name="Picture 9">
            <a:extLst>
              <a:ext uri="{FF2B5EF4-FFF2-40B4-BE49-F238E27FC236}">
                <a16:creationId xmlns:a16="http://schemas.microsoft.com/office/drawing/2014/main" id="{7064B3C2-B081-5700-032F-3FC52CAEDBE5}"/>
              </a:ext>
            </a:extLst>
          </p:cNvPr>
          <p:cNvPicPr>
            <a:picLocks noChangeAspect="1"/>
          </p:cNvPicPr>
          <p:nvPr userDrawn="1"/>
        </p:nvPicPr>
        <p:blipFill rotWithShape="1">
          <a:blip r:embed="rId2"/>
          <a:srcRect l="584" t="44436" r="584" b="20170"/>
          <a:stretch/>
        </p:blipFill>
        <p:spPr>
          <a:xfrm>
            <a:off x="485412" y="1310479"/>
            <a:ext cx="11221171" cy="62266"/>
          </a:xfrm>
          <a:prstGeom prst="rect">
            <a:avLst/>
          </a:prstGeom>
        </p:spPr>
      </p:pic>
      <p:pic>
        <p:nvPicPr>
          <p:cNvPr id="11" name="Picture 10" descr="Blue text on a black background&#10;&#10;Description automatically generated">
            <a:extLst>
              <a:ext uri="{FF2B5EF4-FFF2-40B4-BE49-F238E27FC236}">
                <a16:creationId xmlns:a16="http://schemas.microsoft.com/office/drawing/2014/main" id="{343FF4B7-B8F0-0041-09EE-E704FA6E5979}"/>
              </a:ext>
            </a:extLst>
          </p:cNvPr>
          <p:cNvPicPr>
            <a:picLocks noChangeAspect="1"/>
          </p:cNvPicPr>
          <p:nvPr userDrawn="1"/>
        </p:nvPicPr>
        <p:blipFill>
          <a:blip r:embed="rId3"/>
          <a:stretch>
            <a:fillRect/>
          </a:stretch>
        </p:blipFill>
        <p:spPr>
          <a:xfrm>
            <a:off x="485412" y="6458150"/>
            <a:ext cx="1097281" cy="228600"/>
          </a:xfrm>
          <a:prstGeom prst="rect">
            <a:avLst/>
          </a:prstGeom>
        </p:spPr>
      </p:pic>
      <p:pic>
        <p:nvPicPr>
          <p:cNvPr id="12" name="Picture 11" descr="A logo with blue and orange text&#10;&#10;Description automatically generated">
            <a:extLst>
              <a:ext uri="{FF2B5EF4-FFF2-40B4-BE49-F238E27FC236}">
                <a16:creationId xmlns:a16="http://schemas.microsoft.com/office/drawing/2014/main" id="{B2EC4F89-35E4-D41F-328A-965FFB596F0A}"/>
              </a:ext>
            </a:extLst>
          </p:cNvPr>
          <p:cNvPicPr>
            <a:picLocks noChangeAspect="1"/>
          </p:cNvPicPr>
          <p:nvPr userDrawn="1"/>
        </p:nvPicPr>
        <p:blipFill>
          <a:blip r:embed="rId4"/>
          <a:stretch>
            <a:fillRect/>
          </a:stretch>
        </p:blipFill>
        <p:spPr>
          <a:xfrm>
            <a:off x="10354388" y="396037"/>
            <a:ext cx="1352195" cy="570626"/>
          </a:xfrm>
          <a:prstGeom prst="rect">
            <a:avLst/>
          </a:prstGeom>
        </p:spPr>
      </p:pic>
      <p:sp>
        <p:nvSpPr>
          <p:cNvPr id="2" name="Slide Number Placeholder 5">
            <a:extLst>
              <a:ext uri="{FF2B5EF4-FFF2-40B4-BE49-F238E27FC236}">
                <a16:creationId xmlns:a16="http://schemas.microsoft.com/office/drawing/2014/main" id="{84C3E852-CBD9-A04D-1965-E29B2383DAB6}"/>
              </a:ext>
            </a:extLst>
          </p:cNvPr>
          <p:cNvSpPr txBox="1">
            <a:spLocks/>
          </p:cNvSpPr>
          <p:nvPr userDrawn="1"/>
        </p:nvSpPr>
        <p:spPr>
          <a:xfrm>
            <a:off x="11267423" y="6458150"/>
            <a:ext cx="437643" cy="228600"/>
          </a:xfrm>
          <a:prstGeom prst="rect">
            <a:avLst/>
          </a:prstGeom>
        </p:spPr>
        <p:txBody>
          <a:bodyPr vert="horz" lIns="91440" tIns="45720" rIns="91440" bIns="4572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A69646-C82F-834D-AEA1-D46061559697}" type="slidenum">
              <a:rPr lang="en-PT" sz="1000" smtClean="0">
                <a:solidFill>
                  <a:schemeClr val="accent1"/>
                </a:solidFill>
                <a:latin typeface="Arial Nova" panose="020B0504020202020204" pitchFamily="34" charset="0"/>
              </a:rPr>
              <a:pPr/>
              <a:t>‹#›</a:t>
            </a:fld>
            <a:endParaRPr lang="en-PT" sz="1000">
              <a:solidFill>
                <a:schemeClr val="accent1"/>
              </a:solidFill>
              <a:latin typeface="Arial Nova" panose="020B0504020202020204" pitchFamily="34" charset="0"/>
            </a:endParaRPr>
          </a:p>
        </p:txBody>
      </p:sp>
    </p:spTree>
    <p:extLst>
      <p:ext uri="{BB962C8B-B14F-4D97-AF65-F5344CB8AC3E}">
        <p14:creationId xmlns:p14="http://schemas.microsoft.com/office/powerpoint/2010/main" val="926352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95D472-7FF8-AD45-2941-4C4AE63D62CE}"/>
              </a:ext>
            </a:extLst>
          </p:cNvPr>
          <p:cNvSpPr>
            <a:spLocks noGrp="1"/>
          </p:cNvSpPr>
          <p:nvPr>
            <p:ph type="body" idx="1"/>
          </p:nvPr>
        </p:nvSpPr>
        <p:spPr>
          <a:xfrm>
            <a:off x="485412" y="1511231"/>
            <a:ext cx="5512163"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1AFC39F-9E1D-3C01-D79B-886543371B4F}"/>
              </a:ext>
            </a:extLst>
          </p:cNvPr>
          <p:cNvSpPr>
            <a:spLocks noGrp="1"/>
          </p:cNvSpPr>
          <p:nvPr>
            <p:ph sz="half" idx="2"/>
          </p:nvPr>
        </p:nvSpPr>
        <p:spPr>
          <a:xfrm>
            <a:off x="485412" y="2395242"/>
            <a:ext cx="5512163" cy="379442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5" name="Text Placeholder 4">
            <a:extLst>
              <a:ext uri="{FF2B5EF4-FFF2-40B4-BE49-F238E27FC236}">
                <a16:creationId xmlns:a16="http://schemas.microsoft.com/office/drawing/2014/main" id="{CB40CCC7-3D0F-A928-E2E2-F2767239CD10}"/>
              </a:ext>
            </a:extLst>
          </p:cNvPr>
          <p:cNvSpPr>
            <a:spLocks noGrp="1"/>
          </p:cNvSpPr>
          <p:nvPr>
            <p:ph type="body" sz="quarter" idx="3"/>
          </p:nvPr>
        </p:nvSpPr>
        <p:spPr>
          <a:xfrm>
            <a:off x="6172199" y="1505057"/>
            <a:ext cx="5534383"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C296666-E896-55FD-AE99-21569D8726CC}"/>
              </a:ext>
            </a:extLst>
          </p:cNvPr>
          <p:cNvSpPr>
            <a:spLocks noGrp="1"/>
          </p:cNvSpPr>
          <p:nvPr>
            <p:ph sz="quarter" idx="4"/>
          </p:nvPr>
        </p:nvSpPr>
        <p:spPr>
          <a:xfrm>
            <a:off x="6172200" y="2395242"/>
            <a:ext cx="5534382" cy="379442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10" name="Title 1">
            <a:extLst>
              <a:ext uri="{FF2B5EF4-FFF2-40B4-BE49-F238E27FC236}">
                <a16:creationId xmlns:a16="http://schemas.microsoft.com/office/drawing/2014/main" id="{0C65F896-7FEA-5E0C-26A2-090945772251}"/>
              </a:ext>
            </a:extLst>
          </p:cNvPr>
          <p:cNvSpPr>
            <a:spLocks noGrp="1"/>
          </p:cNvSpPr>
          <p:nvPr>
            <p:ph type="title"/>
          </p:nvPr>
        </p:nvSpPr>
        <p:spPr>
          <a:xfrm>
            <a:off x="485412" y="396037"/>
            <a:ext cx="9098426" cy="840533"/>
          </a:xfrm>
        </p:spPr>
        <p:txBody>
          <a:bodyPr anchor="t">
            <a:normAutofit/>
          </a:bodyPr>
          <a:lstStyle>
            <a:lvl1pPr fontAlgn="auto">
              <a:defRPr sz="2800">
                <a:solidFill>
                  <a:srgbClr val="D5682D"/>
                </a:solidFill>
              </a:defRPr>
            </a:lvl1pPr>
          </a:lstStyle>
          <a:p>
            <a:r>
              <a:rPr lang="en-GB"/>
              <a:t>Click to edit Master title style</a:t>
            </a:r>
            <a:endParaRPr lang="en-PT"/>
          </a:p>
        </p:txBody>
      </p:sp>
      <p:pic>
        <p:nvPicPr>
          <p:cNvPr id="12" name="Picture 11">
            <a:extLst>
              <a:ext uri="{FF2B5EF4-FFF2-40B4-BE49-F238E27FC236}">
                <a16:creationId xmlns:a16="http://schemas.microsoft.com/office/drawing/2014/main" id="{DCCC07DB-691E-5F12-12C9-FBD8AF0576DB}"/>
              </a:ext>
            </a:extLst>
          </p:cNvPr>
          <p:cNvPicPr>
            <a:picLocks noChangeAspect="1"/>
          </p:cNvPicPr>
          <p:nvPr userDrawn="1"/>
        </p:nvPicPr>
        <p:blipFill rotWithShape="1">
          <a:blip r:embed="rId2"/>
          <a:srcRect l="584" t="44436" r="584" b="20170"/>
          <a:stretch/>
        </p:blipFill>
        <p:spPr>
          <a:xfrm>
            <a:off x="485412" y="1310479"/>
            <a:ext cx="11221171" cy="62266"/>
          </a:xfrm>
          <a:prstGeom prst="rect">
            <a:avLst/>
          </a:prstGeom>
        </p:spPr>
      </p:pic>
      <p:pic>
        <p:nvPicPr>
          <p:cNvPr id="13" name="Picture 12" descr="Blue text on a black background&#10;&#10;Description automatically generated">
            <a:extLst>
              <a:ext uri="{FF2B5EF4-FFF2-40B4-BE49-F238E27FC236}">
                <a16:creationId xmlns:a16="http://schemas.microsoft.com/office/drawing/2014/main" id="{CDD23B67-163A-1393-8E8F-C089E79E15CC}"/>
              </a:ext>
            </a:extLst>
          </p:cNvPr>
          <p:cNvPicPr>
            <a:picLocks noChangeAspect="1"/>
          </p:cNvPicPr>
          <p:nvPr userDrawn="1"/>
        </p:nvPicPr>
        <p:blipFill>
          <a:blip r:embed="rId3"/>
          <a:stretch>
            <a:fillRect/>
          </a:stretch>
        </p:blipFill>
        <p:spPr>
          <a:xfrm>
            <a:off x="485412" y="6458150"/>
            <a:ext cx="1097281" cy="228600"/>
          </a:xfrm>
          <a:prstGeom prst="rect">
            <a:avLst/>
          </a:prstGeom>
        </p:spPr>
      </p:pic>
      <p:pic>
        <p:nvPicPr>
          <p:cNvPr id="14" name="Picture 13" descr="A logo with blue and orange text&#10;&#10;Description automatically generated">
            <a:extLst>
              <a:ext uri="{FF2B5EF4-FFF2-40B4-BE49-F238E27FC236}">
                <a16:creationId xmlns:a16="http://schemas.microsoft.com/office/drawing/2014/main" id="{BF9F7ED8-65E5-6C1E-5E3E-F65E0C8EECF1}"/>
              </a:ext>
            </a:extLst>
          </p:cNvPr>
          <p:cNvPicPr>
            <a:picLocks noChangeAspect="1"/>
          </p:cNvPicPr>
          <p:nvPr userDrawn="1"/>
        </p:nvPicPr>
        <p:blipFill>
          <a:blip r:embed="rId4"/>
          <a:stretch>
            <a:fillRect/>
          </a:stretch>
        </p:blipFill>
        <p:spPr>
          <a:xfrm>
            <a:off x="10354388" y="396037"/>
            <a:ext cx="1352195" cy="570626"/>
          </a:xfrm>
          <a:prstGeom prst="rect">
            <a:avLst/>
          </a:prstGeom>
        </p:spPr>
      </p:pic>
      <p:sp>
        <p:nvSpPr>
          <p:cNvPr id="2" name="Slide Number Placeholder 5">
            <a:extLst>
              <a:ext uri="{FF2B5EF4-FFF2-40B4-BE49-F238E27FC236}">
                <a16:creationId xmlns:a16="http://schemas.microsoft.com/office/drawing/2014/main" id="{9CF89A74-A70B-0846-3A5E-AD991A1BD499}"/>
              </a:ext>
            </a:extLst>
          </p:cNvPr>
          <p:cNvSpPr txBox="1">
            <a:spLocks/>
          </p:cNvSpPr>
          <p:nvPr userDrawn="1"/>
        </p:nvSpPr>
        <p:spPr>
          <a:xfrm>
            <a:off x="11267423" y="6458150"/>
            <a:ext cx="437643" cy="228600"/>
          </a:xfrm>
          <a:prstGeom prst="rect">
            <a:avLst/>
          </a:prstGeom>
        </p:spPr>
        <p:txBody>
          <a:bodyPr vert="horz" lIns="91440" tIns="45720" rIns="91440" bIns="4572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A69646-C82F-834D-AEA1-D46061559697}" type="slidenum">
              <a:rPr lang="en-PT" sz="1000" smtClean="0">
                <a:solidFill>
                  <a:schemeClr val="accent1"/>
                </a:solidFill>
                <a:latin typeface="Arial Nova" panose="020B0504020202020204" pitchFamily="34" charset="0"/>
              </a:rPr>
              <a:pPr/>
              <a:t>‹#›</a:t>
            </a:fld>
            <a:endParaRPr lang="en-PT" sz="1000">
              <a:solidFill>
                <a:schemeClr val="accent1"/>
              </a:solidFill>
              <a:latin typeface="Arial Nova" panose="020B0504020202020204" pitchFamily="34" charset="0"/>
            </a:endParaRPr>
          </a:p>
        </p:txBody>
      </p:sp>
    </p:spTree>
    <p:extLst>
      <p:ext uri="{BB962C8B-B14F-4D97-AF65-F5344CB8AC3E}">
        <p14:creationId xmlns:p14="http://schemas.microsoft.com/office/powerpoint/2010/main" val="348008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B04512C-9CD6-27C6-A10D-C6E02EEB1AC2}"/>
              </a:ext>
            </a:extLst>
          </p:cNvPr>
          <p:cNvSpPr>
            <a:spLocks noGrp="1"/>
          </p:cNvSpPr>
          <p:nvPr>
            <p:ph type="title"/>
          </p:nvPr>
        </p:nvSpPr>
        <p:spPr>
          <a:xfrm>
            <a:off x="485412" y="396037"/>
            <a:ext cx="9098426" cy="840533"/>
          </a:xfrm>
        </p:spPr>
        <p:txBody>
          <a:bodyPr anchor="t">
            <a:normAutofit/>
          </a:bodyPr>
          <a:lstStyle>
            <a:lvl1pPr fontAlgn="auto">
              <a:defRPr sz="2800">
                <a:solidFill>
                  <a:srgbClr val="D5682D"/>
                </a:solidFill>
              </a:defRPr>
            </a:lvl1pPr>
          </a:lstStyle>
          <a:p>
            <a:r>
              <a:rPr lang="en-GB"/>
              <a:t>Click to edit Master title style</a:t>
            </a:r>
            <a:endParaRPr lang="en-PT"/>
          </a:p>
        </p:txBody>
      </p:sp>
      <p:pic>
        <p:nvPicPr>
          <p:cNvPr id="8" name="Picture 7">
            <a:extLst>
              <a:ext uri="{FF2B5EF4-FFF2-40B4-BE49-F238E27FC236}">
                <a16:creationId xmlns:a16="http://schemas.microsoft.com/office/drawing/2014/main" id="{45F0443B-34E0-B3A0-72B6-C31C421D3875}"/>
              </a:ext>
            </a:extLst>
          </p:cNvPr>
          <p:cNvPicPr>
            <a:picLocks noChangeAspect="1"/>
          </p:cNvPicPr>
          <p:nvPr userDrawn="1"/>
        </p:nvPicPr>
        <p:blipFill rotWithShape="1">
          <a:blip r:embed="rId2"/>
          <a:srcRect l="584" t="44436" r="584" b="20170"/>
          <a:stretch/>
        </p:blipFill>
        <p:spPr>
          <a:xfrm>
            <a:off x="485412" y="1310479"/>
            <a:ext cx="11221171" cy="62266"/>
          </a:xfrm>
          <a:prstGeom prst="rect">
            <a:avLst/>
          </a:prstGeom>
        </p:spPr>
      </p:pic>
      <p:pic>
        <p:nvPicPr>
          <p:cNvPr id="9" name="Picture 8" descr="Blue text on a black background&#10;&#10;Description automatically generated">
            <a:extLst>
              <a:ext uri="{FF2B5EF4-FFF2-40B4-BE49-F238E27FC236}">
                <a16:creationId xmlns:a16="http://schemas.microsoft.com/office/drawing/2014/main" id="{BC026806-0859-E0B1-8361-916AE9724A4A}"/>
              </a:ext>
            </a:extLst>
          </p:cNvPr>
          <p:cNvPicPr>
            <a:picLocks noChangeAspect="1"/>
          </p:cNvPicPr>
          <p:nvPr userDrawn="1"/>
        </p:nvPicPr>
        <p:blipFill>
          <a:blip r:embed="rId3"/>
          <a:stretch>
            <a:fillRect/>
          </a:stretch>
        </p:blipFill>
        <p:spPr>
          <a:xfrm>
            <a:off x="485412" y="6458150"/>
            <a:ext cx="1097281" cy="228600"/>
          </a:xfrm>
          <a:prstGeom prst="rect">
            <a:avLst/>
          </a:prstGeom>
        </p:spPr>
      </p:pic>
      <p:pic>
        <p:nvPicPr>
          <p:cNvPr id="10" name="Picture 9" descr="A logo with blue and orange text&#10;&#10;Description automatically generated">
            <a:extLst>
              <a:ext uri="{FF2B5EF4-FFF2-40B4-BE49-F238E27FC236}">
                <a16:creationId xmlns:a16="http://schemas.microsoft.com/office/drawing/2014/main" id="{8D576228-9D91-9098-C77F-AADF4F86EDF1}"/>
              </a:ext>
            </a:extLst>
          </p:cNvPr>
          <p:cNvPicPr>
            <a:picLocks noChangeAspect="1"/>
          </p:cNvPicPr>
          <p:nvPr userDrawn="1"/>
        </p:nvPicPr>
        <p:blipFill>
          <a:blip r:embed="rId4"/>
          <a:stretch>
            <a:fillRect/>
          </a:stretch>
        </p:blipFill>
        <p:spPr>
          <a:xfrm>
            <a:off x="10354388" y="396037"/>
            <a:ext cx="1352195" cy="570626"/>
          </a:xfrm>
          <a:prstGeom prst="rect">
            <a:avLst/>
          </a:prstGeom>
        </p:spPr>
      </p:pic>
      <p:graphicFrame>
        <p:nvGraphicFramePr>
          <p:cNvPr id="13" name="Table 7">
            <a:extLst>
              <a:ext uri="{FF2B5EF4-FFF2-40B4-BE49-F238E27FC236}">
                <a16:creationId xmlns:a16="http://schemas.microsoft.com/office/drawing/2014/main" id="{34E0B439-EC68-3DE4-395D-10CF17038429}"/>
              </a:ext>
            </a:extLst>
          </p:cNvPr>
          <p:cNvGraphicFramePr>
            <a:graphicFrameLocks noGrp="1"/>
          </p:cNvGraphicFramePr>
          <p:nvPr userDrawn="1">
            <p:extLst>
              <p:ext uri="{D42A27DB-BD31-4B8C-83A1-F6EECF244321}">
                <p14:modId xmlns:p14="http://schemas.microsoft.com/office/powerpoint/2010/main" val="3046554026"/>
              </p:ext>
            </p:extLst>
          </p:nvPr>
        </p:nvGraphicFramePr>
        <p:xfrm>
          <a:off x="551384" y="2492896"/>
          <a:ext cx="11090450" cy="2527104"/>
        </p:xfrm>
        <a:graphic>
          <a:graphicData uri="http://schemas.openxmlformats.org/drawingml/2006/table">
            <a:tbl>
              <a:tblPr firstRow="1" bandRow="1" bandCol="1">
                <a:tableStyleId>{72833802-FEF1-4C79-8D5D-14CF1EAF98D9}</a:tableStyleId>
              </a:tblPr>
              <a:tblGrid>
                <a:gridCol w="2218090">
                  <a:extLst>
                    <a:ext uri="{9D8B030D-6E8A-4147-A177-3AD203B41FA5}">
                      <a16:colId xmlns:a16="http://schemas.microsoft.com/office/drawing/2014/main" val="2972966937"/>
                    </a:ext>
                  </a:extLst>
                </a:gridCol>
                <a:gridCol w="2218090">
                  <a:extLst>
                    <a:ext uri="{9D8B030D-6E8A-4147-A177-3AD203B41FA5}">
                      <a16:colId xmlns:a16="http://schemas.microsoft.com/office/drawing/2014/main" val="4183831012"/>
                    </a:ext>
                  </a:extLst>
                </a:gridCol>
                <a:gridCol w="2218090">
                  <a:extLst>
                    <a:ext uri="{9D8B030D-6E8A-4147-A177-3AD203B41FA5}">
                      <a16:colId xmlns:a16="http://schemas.microsoft.com/office/drawing/2014/main" val="1244659073"/>
                    </a:ext>
                  </a:extLst>
                </a:gridCol>
                <a:gridCol w="2218090">
                  <a:extLst>
                    <a:ext uri="{9D8B030D-6E8A-4147-A177-3AD203B41FA5}">
                      <a16:colId xmlns:a16="http://schemas.microsoft.com/office/drawing/2014/main" val="1752784692"/>
                    </a:ext>
                  </a:extLst>
                </a:gridCol>
                <a:gridCol w="2218090">
                  <a:extLst>
                    <a:ext uri="{9D8B030D-6E8A-4147-A177-3AD203B41FA5}">
                      <a16:colId xmlns:a16="http://schemas.microsoft.com/office/drawing/2014/main" val="2950328463"/>
                    </a:ext>
                  </a:extLst>
                </a:gridCol>
              </a:tblGrid>
              <a:tr h="421184">
                <a:tc>
                  <a:txBody>
                    <a:bodyPr/>
                    <a:lstStyle/>
                    <a:p>
                      <a:r>
                        <a:rPr lang="en-GB">
                          <a:solidFill>
                            <a:schemeClr val="bg1"/>
                          </a:solidFill>
                          <a:latin typeface="Arial Nova" panose="020B0504020202020204" pitchFamily="34" charset="0"/>
                        </a:rPr>
                        <a:t>title</a:t>
                      </a:r>
                      <a:endParaRPr lang="en-GB">
                        <a:solidFill>
                          <a:schemeClr val="bg1"/>
                        </a:solidFill>
                        <a:latin typeface="Arial Nova" panose="020B0504020202020204" pitchFamily="34" charset="0"/>
                        <a:ea typeface="Roboto" panose="02000000000000000000" pitchFamily="2" charset="0"/>
                      </a:endParaRPr>
                    </a:p>
                  </a:txBody>
                  <a:tcPr/>
                </a:tc>
                <a:tc>
                  <a:txBody>
                    <a:bodyPr/>
                    <a:lstStyle/>
                    <a:p>
                      <a:r>
                        <a:rPr lang="en-GB">
                          <a:solidFill>
                            <a:schemeClr val="bg1"/>
                          </a:solidFill>
                          <a:latin typeface="Arial Nova" panose="020B0504020202020204" pitchFamily="34" charset="0"/>
                        </a:rPr>
                        <a:t>title</a:t>
                      </a:r>
                      <a:endParaRPr lang="en-GB">
                        <a:solidFill>
                          <a:schemeClr val="bg1"/>
                        </a:solidFill>
                        <a:latin typeface="Arial Nova" panose="020B0504020202020204" pitchFamily="34" charset="0"/>
                        <a:ea typeface="Roboto" panose="02000000000000000000" pitchFamily="2" charset="0"/>
                      </a:endParaRPr>
                    </a:p>
                  </a:txBody>
                  <a:tcPr/>
                </a:tc>
                <a:tc>
                  <a:txBody>
                    <a:bodyPr/>
                    <a:lstStyle/>
                    <a:p>
                      <a:r>
                        <a:rPr lang="en-GB" b="1">
                          <a:solidFill>
                            <a:schemeClr val="bg1"/>
                          </a:solidFill>
                          <a:latin typeface="Arial Nova" panose="020B0504020202020204" pitchFamily="34" charset="0"/>
                        </a:rPr>
                        <a:t>title</a:t>
                      </a:r>
                      <a:endParaRPr lang="en-GB" b="1">
                        <a:solidFill>
                          <a:schemeClr val="bg1"/>
                        </a:solidFill>
                        <a:latin typeface="Arial Nova" panose="020B0504020202020204" pitchFamily="34" charset="0"/>
                        <a:ea typeface="Roboto" panose="02000000000000000000" pitchFamily="2" charset="0"/>
                      </a:endParaRPr>
                    </a:p>
                  </a:txBody>
                  <a:tcPr/>
                </a:tc>
                <a:tc>
                  <a:txBody>
                    <a:bodyPr/>
                    <a:lstStyle/>
                    <a:p>
                      <a:r>
                        <a:rPr lang="en-GB">
                          <a:solidFill>
                            <a:schemeClr val="bg1"/>
                          </a:solidFill>
                          <a:latin typeface="Arial Nova" panose="020B0504020202020204" pitchFamily="34" charset="0"/>
                        </a:rPr>
                        <a:t>title</a:t>
                      </a:r>
                      <a:endParaRPr lang="en-GB">
                        <a:solidFill>
                          <a:schemeClr val="bg1"/>
                        </a:solidFill>
                        <a:latin typeface="Arial Nova" panose="020B0504020202020204" pitchFamily="34" charset="0"/>
                        <a:ea typeface="Roboto" panose="02000000000000000000" pitchFamily="2" charset="0"/>
                      </a:endParaRPr>
                    </a:p>
                  </a:txBody>
                  <a:tcPr/>
                </a:tc>
                <a:tc>
                  <a:txBody>
                    <a:bodyPr/>
                    <a:lstStyle/>
                    <a:p>
                      <a:r>
                        <a:rPr lang="en-GB">
                          <a:solidFill>
                            <a:schemeClr val="bg1"/>
                          </a:solidFill>
                          <a:latin typeface="Arial Nova" panose="020B0504020202020204" pitchFamily="34" charset="0"/>
                        </a:rPr>
                        <a:t>title</a:t>
                      </a:r>
                      <a:endParaRPr lang="en-GB">
                        <a:solidFill>
                          <a:schemeClr val="bg1"/>
                        </a:solidFill>
                        <a:latin typeface="Arial Nova" panose="020B0504020202020204" pitchFamily="34" charset="0"/>
                        <a:ea typeface="Roboto" panose="02000000000000000000" pitchFamily="2" charset="0"/>
                      </a:endParaRPr>
                    </a:p>
                  </a:txBody>
                  <a:tcPr/>
                </a:tc>
                <a:extLst>
                  <a:ext uri="{0D108BD9-81ED-4DB2-BD59-A6C34878D82A}">
                    <a16:rowId xmlns:a16="http://schemas.microsoft.com/office/drawing/2014/main" val="91227196"/>
                  </a:ext>
                </a:extLst>
              </a:tr>
              <a:tr h="421184">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extLst>
                  <a:ext uri="{0D108BD9-81ED-4DB2-BD59-A6C34878D82A}">
                    <a16:rowId xmlns:a16="http://schemas.microsoft.com/office/drawing/2014/main" val="2049893288"/>
                  </a:ext>
                </a:extLst>
              </a:tr>
              <a:tr h="421184">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extLst>
                  <a:ext uri="{0D108BD9-81ED-4DB2-BD59-A6C34878D82A}">
                    <a16:rowId xmlns:a16="http://schemas.microsoft.com/office/drawing/2014/main" val="342690780"/>
                  </a:ext>
                </a:extLst>
              </a:tr>
              <a:tr h="421184">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extLst>
                  <a:ext uri="{0D108BD9-81ED-4DB2-BD59-A6C34878D82A}">
                    <a16:rowId xmlns:a16="http://schemas.microsoft.com/office/drawing/2014/main" val="3036163178"/>
                  </a:ext>
                </a:extLst>
              </a:tr>
              <a:tr h="421184">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extLst>
                  <a:ext uri="{0D108BD9-81ED-4DB2-BD59-A6C34878D82A}">
                    <a16:rowId xmlns:a16="http://schemas.microsoft.com/office/drawing/2014/main" val="4011202450"/>
                  </a:ext>
                </a:extLst>
              </a:tr>
              <a:tr h="421184">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extLst>
                  <a:ext uri="{0D108BD9-81ED-4DB2-BD59-A6C34878D82A}">
                    <a16:rowId xmlns:a16="http://schemas.microsoft.com/office/drawing/2014/main" val="2893727424"/>
                  </a:ext>
                </a:extLst>
              </a:tr>
            </a:tbl>
          </a:graphicData>
        </a:graphic>
      </p:graphicFrame>
      <p:sp>
        <p:nvSpPr>
          <p:cNvPr id="2" name="Slide Number Placeholder 5">
            <a:extLst>
              <a:ext uri="{FF2B5EF4-FFF2-40B4-BE49-F238E27FC236}">
                <a16:creationId xmlns:a16="http://schemas.microsoft.com/office/drawing/2014/main" id="{1C31F70E-E706-106D-EF77-D36E756D2417}"/>
              </a:ext>
            </a:extLst>
          </p:cNvPr>
          <p:cNvSpPr txBox="1">
            <a:spLocks/>
          </p:cNvSpPr>
          <p:nvPr userDrawn="1"/>
        </p:nvSpPr>
        <p:spPr>
          <a:xfrm>
            <a:off x="11267423" y="6458150"/>
            <a:ext cx="437643" cy="228600"/>
          </a:xfrm>
          <a:prstGeom prst="rect">
            <a:avLst/>
          </a:prstGeom>
        </p:spPr>
        <p:txBody>
          <a:bodyPr vert="horz" lIns="91440" tIns="45720" rIns="91440" bIns="4572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A69646-C82F-834D-AEA1-D46061559697}" type="slidenum">
              <a:rPr lang="en-PT" sz="1000" smtClean="0">
                <a:solidFill>
                  <a:schemeClr val="accent1"/>
                </a:solidFill>
                <a:latin typeface="Arial Nova" panose="020B0504020202020204" pitchFamily="34" charset="0"/>
              </a:rPr>
              <a:pPr/>
              <a:t>‹#›</a:t>
            </a:fld>
            <a:endParaRPr lang="en-PT" sz="1000">
              <a:solidFill>
                <a:schemeClr val="accent1"/>
              </a:solidFill>
              <a:latin typeface="Arial Nova" panose="020B0504020202020204" pitchFamily="34" charset="0"/>
            </a:endParaRPr>
          </a:p>
        </p:txBody>
      </p:sp>
    </p:spTree>
    <p:extLst>
      <p:ext uri="{BB962C8B-B14F-4D97-AF65-F5344CB8AC3E}">
        <p14:creationId xmlns:p14="http://schemas.microsoft.com/office/powerpoint/2010/main" val="1926062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B04512C-9CD6-27C6-A10D-C6E02EEB1AC2}"/>
              </a:ext>
            </a:extLst>
          </p:cNvPr>
          <p:cNvSpPr>
            <a:spLocks noGrp="1"/>
          </p:cNvSpPr>
          <p:nvPr>
            <p:ph type="title"/>
          </p:nvPr>
        </p:nvSpPr>
        <p:spPr>
          <a:xfrm>
            <a:off x="485412" y="396037"/>
            <a:ext cx="9098426" cy="840533"/>
          </a:xfrm>
        </p:spPr>
        <p:txBody>
          <a:bodyPr anchor="t">
            <a:normAutofit/>
          </a:bodyPr>
          <a:lstStyle>
            <a:lvl1pPr fontAlgn="auto">
              <a:defRPr sz="2800">
                <a:solidFill>
                  <a:srgbClr val="D5682D"/>
                </a:solidFill>
              </a:defRPr>
            </a:lvl1pPr>
          </a:lstStyle>
          <a:p>
            <a:r>
              <a:rPr lang="en-GB"/>
              <a:t>Click to edit Master title style</a:t>
            </a:r>
            <a:endParaRPr lang="en-PT"/>
          </a:p>
        </p:txBody>
      </p:sp>
      <p:pic>
        <p:nvPicPr>
          <p:cNvPr id="8" name="Picture 7">
            <a:extLst>
              <a:ext uri="{FF2B5EF4-FFF2-40B4-BE49-F238E27FC236}">
                <a16:creationId xmlns:a16="http://schemas.microsoft.com/office/drawing/2014/main" id="{45F0443B-34E0-B3A0-72B6-C31C421D3875}"/>
              </a:ext>
            </a:extLst>
          </p:cNvPr>
          <p:cNvPicPr>
            <a:picLocks noChangeAspect="1"/>
          </p:cNvPicPr>
          <p:nvPr userDrawn="1"/>
        </p:nvPicPr>
        <p:blipFill rotWithShape="1">
          <a:blip r:embed="rId2"/>
          <a:srcRect l="584" t="44436" r="584" b="20170"/>
          <a:stretch/>
        </p:blipFill>
        <p:spPr>
          <a:xfrm>
            <a:off x="485412" y="1310479"/>
            <a:ext cx="11221171" cy="62266"/>
          </a:xfrm>
          <a:prstGeom prst="rect">
            <a:avLst/>
          </a:prstGeom>
        </p:spPr>
      </p:pic>
      <p:pic>
        <p:nvPicPr>
          <p:cNvPr id="9" name="Picture 8" descr="Blue text on a black background&#10;&#10;Description automatically generated">
            <a:extLst>
              <a:ext uri="{FF2B5EF4-FFF2-40B4-BE49-F238E27FC236}">
                <a16:creationId xmlns:a16="http://schemas.microsoft.com/office/drawing/2014/main" id="{BC026806-0859-E0B1-8361-916AE9724A4A}"/>
              </a:ext>
            </a:extLst>
          </p:cNvPr>
          <p:cNvPicPr>
            <a:picLocks noChangeAspect="1"/>
          </p:cNvPicPr>
          <p:nvPr userDrawn="1"/>
        </p:nvPicPr>
        <p:blipFill>
          <a:blip r:embed="rId3"/>
          <a:stretch>
            <a:fillRect/>
          </a:stretch>
        </p:blipFill>
        <p:spPr>
          <a:xfrm>
            <a:off x="485412" y="6458150"/>
            <a:ext cx="1097281" cy="228600"/>
          </a:xfrm>
          <a:prstGeom prst="rect">
            <a:avLst/>
          </a:prstGeom>
        </p:spPr>
      </p:pic>
      <p:pic>
        <p:nvPicPr>
          <p:cNvPr id="10" name="Picture 9" descr="A logo with blue and orange text&#10;&#10;Description automatically generated">
            <a:extLst>
              <a:ext uri="{FF2B5EF4-FFF2-40B4-BE49-F238E27FC236}">
                <a16:creationId xmlns:a16="http://schemas.microsoft.com/office/drawing/2014/main" id="{8D576228-9D91-9098-C77F-AADF4F86EDF1}"/>
              </a:ext>
            </a:extLst>
          </p:cNvPr>
          <p:cNvPicPr>
            <a:picLocks noChangeAspect="1"/>
          </p:cNvPicPr>
          <p:nvPr userDrawn="1"/>
        </p:nvPicPr>
        <p:blipFill>
          <a:blip r:embed="rId4"/>
          <a:stretch>
            <a:fillRect/>
          </a:stretch>
        </p:blipFill>
        <p:spPr>
          <a:xfrm>
            <a:off x="10354388" y="396037"/>
            <a:ext cx="1352195" cy="570626"/>
          </a:xfrm>
          <a:prstGeom prst="rect">
            <a:avLst/>
          </a:prstGeom>
        </p:spPr>
      </p:pic>
      <p:sp>
        <p:nvSpPr>
          <p:cNvPr id="2" name="Slide Number Placeholder 5">
            <a:extLst>
              <a:ext uri="{FF2B5EF4-FFF2-40B4-BE49-F238E27FC236}">
                <a16:creationId xmlns:a16="http://schemas.microsoft.com/office/drawing/2014/main" id="{BC9035D9-04A7-E490-E774-14157F966852}"/>
              </a:ext>
            </a:extLst>
          </p:cNvPr>
          <p:cNvSpPr txBox="1">
            <a:spLocks/>
          </p:cNvSpPr>
          <p:nvPr userDrawn="1"/>
        </p:nvSpPr>
        <p:spPr>
          <a:xfrm>
            <a:off x="11267423" y="6458150"/>
            <a:ext cx="437643" cy="228600"/>
          </a:xfrm>
          <a:prstGeom prst="rect">
            <a:avLst/>
          </a:prstGeom>
        </p:spPr>
        <p:txBody>
          <a:bodyPr vert="horz" lIns="91440" tIns="45720" rIns="91440" bIns="4572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A69646-C82F-834D-AEA1-D46061559697}" type="slidenum">
              <a:rPr lang="en-PT" sz="1000" smtClean="0">
                <a:solidFill>
                  <a:schemeClr val="accent1"/>
                </a:solidFill>
                <a:latin typeface="Arial Nova" panose="020B0504020202020204" pitchFamily="34" charset="0"/>
              </a:rPr>
              <a:pPr/>
              <a:t>‹#›</a:t>
            </a:fld>
            <a:endParaRPr lang="en-PT" sz="1000">
              <a:solidFill>
                <a:schemeClr val="accent1"/>
              </a:solidFill>
              <a:latin typeface="Arial Nova" panose="020B0504020202020204" pitchFamily="34" charset="0"/>
            </a:endParaRPr>
          </a:p>
        </p:txBody>
      </p:sp>
    </p:spTree>
    <p:extLst>
      <p:ext uri="{BB962C8B-B14F-4D97-AF65-F5344CB8AC3E}">
        <p14:creationId xmlns:p14="http://schemas.microsoft.com/office/powerpoint/2010/main" val="2719500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D807588-2A77-43AE-A568-2CE77B94EB66}"/>
              </a:ext>
            </a:extLst>
          </p:cNvPr>
          <p:cNvSpPr>
            <a:spLocks noGrp="1"/>
          </p:cNvSpPr>
          <p:nvPr>
            <p:ph type="body" sz="half" idx="2"/>
          </p:nvPr>
        </p:nvSpPr>
        <p:spPr>
          <a:xfrm>
            <a:off x="485412" y="1504954"/>
            <a:ext cx="4286613" cy="48119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13" name="Picture 12" descr="Blue text on a black background&#10;&#10;Description automatically generated">
            <a:extLst>
              <a:ext uri="{FF2B5EF4-FFF2-40B4-BE49-F238E27FC236}">
                <a16:creationId xmlns:a16="http://schemas.microsoft.com/office/drawing/2014/main" id="{FE4BA86A-AD3D-0057-06F0-2C0F7AFA8AE0}"/>
              </a:ext>
            </a:extLst>
          </p:cNvPr>
          <p:cNvPicPr>
            <a:picLocks noChangeAspect="1"/>
          </p:cNvPicPr>
          <p:nvPr userDrawn="1"/>
        </p:nvPicPr>
        <p:blipFill>
          <a:blip r:embed="rId2"/>
          <a:stretch>
            <a:fillRect/>
          </a:stretch>
        </p:blipFill>
        <p:spPr>
          <a:xfrm>
            <a:off x="485412" y="6458150"/>
            <a:ext cx="1097281" cy="228600"/>
          </a:xfrm>
          <a:prstGeom prst="rect">
            <a:avLst/>
          </a:prstGeom>
        </p:spPr>
      </p:pic>
      <p:sp>
        <p:nvSpPr>
          <p:cNvPr id="15" name="Title 1">
            <a:extLst>
              <a:ext uri="{FF2B5EF4-FFF2-40B4-BE49-F238E27FC236}">
                <a16:creationId xmlns:a16="http://schemas.microsoft.com/office/drawing/2014/main" id="{7A0BFCDA-F0BA-63CF-38B1-FF3C09D76F1E}"/>
              </a:ext>
            </a:extLst>
          </p:cNvPr>
          <p:cNvSpPr>
            <a:spLocks noGrp="1"/>
          </p:cNvSpPr>
          <p:nvPr>
            <p:ph type="title"/>
          </p:nvPr>
        </p:nvSpPr>
        <p:spPr>
          <a:xfrm>
            <a:off x="485412" y="396037"/>
            <a:ext cx="9098426" cy="840533"/>
          </a:xfrm>
        </p:spPr>
        <p:txBody>
          <a:bodyPr anchor="t">
            <a:normAutofit/>
          </a:bodyPr>
          <a:lstStyle>
            <a:lvl1pPr fontAlgn="auto">
              <a:defRPr sz="2800">
                <a:solidFill>
                  <a:srgbClr val="D5682D"/>
                </a:solidFill>
              </a:defRPr>
            </a:lvl1pPr>
          </a:lstStyle>
          <a:p>
            <a:r>
              <a:rPr lang="en-GB"/>
              <a:t>Click to edit Master title style</a:t>
            </a:r>
            <a:endParaRPr lang="en-PT"/>
          </a:p>
        </p:txBody>
      </p:sp>
      <p:pic>
        <p:nvPicPr>
          <p:cNvPr id="16" name="Picture 15">
            <a:extLst>
              <a:ext uri="{FF2B5EF4-FFF2-40B4-BE49-F238E27FC236}">
                <a16:creationId xmlns:a16="http://schemas.microsoft.com/office/drawing/2014/main" id="{3DC8554F-FE99-2494-DEFD-5E99E6CEE4FD}"/>
              </a:ext>
            </a:extLst>
          </p:cNvPr>
          <p:cNvPicPr>
            <a:picLocks noChangeAspect="1"/>
          </p:cNvPicPr>
          <p:nvPr userDrawn="1"/>
        </p:nvPicPr>
        <p:blipFill rotWithShape="1">
          <a:blip r:embed="rId3"/>
          <a:srcRect l="584" t="44436" r="584" b="20170"/>
          <a:stretch/>
        </p:blipFill>
        <p:spPr>
          <a:xfrm>
            <a:off x="485412" y="1310479"/>
            <a:ext cx="11221171" cy="62266"/>
          </a:xfrm>
          <a:prstGeom prst="rect">
            <a:avLst/>
          </a:prstGeom>
        </p:spPr>
      </p:pic>
      <p:pic>
        <p:nvPicPr>
          <p:cNvPr id="17" name="Picture 16" descr="A logo with blue and orange text&#10;&#10;Description automatically generated">
            <a:extLst>
              <a:ext uri="{FF2B5EF4-FFF2-40B4-BE49-F238E27FC236}">
                <a16:creationId xmlns:a16="http://schemas.microsoft.com/office/drawing/2014/main" id="{8BCFA991-857F-49BC-4C30-76612C236453}"/>
              </a:ext>
            </a:extLst>
          </p:cNvPr>
          <p:cNvPicPr>
            <a:picLocks noChangeAspect="1"/>
          </p:cNvPicPr>
          <p:nvPr userDrawn="1"/>
        </p:nvPicPr>
        <p:blipFill>
          <a:blip r:embed="rId4"/>
          <a:stretch>
            <a:fillRect/>
          </a:stretch>
        </p:blipFill>
        <p:spPr>
          <a:xfrm>
            <a:off x="10354388" y="396037"/>
            <a:ext cx="1352195" cy="570626"/>
          </a:xfrm>
          <a:prstGeom prst="rect">
            <a:avLst/>
          </a:prstGeom>
        </p:spPr>
      </p:pic>
      <p:sp>
        <p:nvSpPr>
          <p:cNvPr id="18" name="Content Placeholder 2">
            <a:extLst>
              <a:ext uri="{FF2B5EF4-FFF2-40B4-BE49-F238E27FC236}">
                <a16:creationId xmlns:a16="http://schemas.microsoft.com/office/drawing/2014/main" id="{090AF331-E096-7036-567B-AC071C7AA61F}"/>
              </a:ext>
            </a:extLst>
          </p:cNvPr>
          <p:cNvSpPr>
            <a:spLocks noGrp="1"/>
          </p:cNvSpPr>
          <p:nvPr>
            <p:ph idx="14"/>
          </p:nvPr>
        </p:nvSpPr>
        <p:spPr>
          <a:xfrm>
            <a:off x="4936142" y="1504954"/>
            <a:ext cx="6771962" cy="48119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2" name="Slide Number Placeholder 5">
            <a:extLst>
              <a:ext uri="{FF2B5EF4-FFF2-40B4-BE49-F238E27FC236}">
                <a16:creationId xmlns:a16="http://schemas.microsoft.com/office/drawing/2014/main" id="{5A25F9D1-7136-11D3-3CA4-9FAF9668A026}"/>
              </a:ext>
            </a:extLst>
          </p:cNvPr>
          <p:cNvSpPr txBox="1">
            <a:spLocks/>
          </p:cNvSpPr>
          <p:nvPr userDrawn="1"/>
        </p:nvSpPr>
        <p:spPr>
          <a:xfrm>
            <a:off x="11267423" y="6458150"/>
            <a:ext cx="437643" cy="228600"/>
          </a:xfrm>
          <a:prstGeom prst="rect">
            <a:avLst/>
          </a:prstGeom>
        </p:spPr>
        <p:txBody>
          <a:bodyPr vert="horz" lIns="91440" tIns="45720" rIns="91440" bIns="4572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A69646-C82F-834D-AEA1-D46061559697}" type="slidenum">
              <a:rPr lang="en-PT" sz="1000" smtClean="0">
                <a:solidFill>
                  <a:schemeClr val="accent1"/>
                </a:solidFill>
                <a:latin typeface="Arial Nova" panose="020B0504020202020204" pitchFamily="34" charset="0"/>
              </a:rPr>
              <a:pPr/>
              <a:t>‹#›</a:t>
            </a:fld>
            <a:endParaRPr lang="en-PT" sz="1000">
              <a:solidFill>
                <a:schemeClr val="accent1"/>
              </a:solidFill>
              <a:latin typeface="Arial Nova" panose="020B0504020202020204" pitchFamily="34" charset="0"/>
            </a:endParaRPr>
          </a:p>
        </p:txBody>
      </p:sp>
    </p:spTree>
    <p:extLst>
      <p:ext uri="{BB962C8B-B14F-4D97-AF65-F5344CB8AC3E}">
        <p14:creationId xmlns:p14="http://schemas.microsoft.com/office/powerpoint/2010/main" val="1248723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F94A3E5-EA58-1C02-4196-AB41E8E72C05}"/>
              </a:ext>
            </a:extLst>
          </p:cNvPr>
          <p:cNvSpPr>
            <a:spLocks noGrp="1"/>
          </p:cNvSpPr>
          <p:nvPr>
            <p:ph type="pic" idx="1"/>
          </p:nvPr>
        </p:nvSpPr>
        <p:spPr>
          <a:xfrm>
            <a:off x="7598421" y="0"/>
            <a:ext cx="4593579"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T"/>
          </a:p>
        </p:txBody>
      </p:sp>
      <p:sp>
        <p:nvSpPr>
          <p:cNvPr id="12" name="Title 1">
            <a:extLst>
              <a:ext uri="{FF2B5EF4-FFF2-40B4-BE49-F238E27FC236}">
                <a16:creationId xmlns:a16="http://schemas.microsoft.com/office/drawing/2014/main" id="{ABDA93FC-6E77-3BB2-C43C-E2C512C199B5}"/>
              </a:ext>
            </a:extLst>
          </p:cNvPr>
          <p:cNvSpPr>
            <a:spLocks noGrp="1"/>
          </p:cNvSpPr>
          <p:nvPr>
            <p:ph type="title"/>
          </p:nvPr>
        </p:nvSpPr>
        <p:spPr>
          <a:xfrm>
            <a:off x="485412" y="396037"/>
            <a:ext cx="5251841" cy="840533"/>
          </a:xfrm>
        </p:spPr>
        <p:txBody>
          <a:bodyPr anchor="t">
            <a:normAutofit/>
          </a:bodyPr>
          <a:lstStyle>
            <a:lvl1pPr fontAlgn="auto">
              <a:defRPr sz="2800">
                <a:solidFill>
                  <a:srgbClr val="D5682D"/>
                </a:solidFill>
              </a:defRPr>
            </a:lvl1pPr>
          </a:lstStyle>
          <a:p>
            <a:r>
              <a:rPr lang="en-GB"/>
              <a:t>Click to edit Master title style</a:t>
            </a:r>
            <a:endParaRPr lang="en-PT"/>
          </a:p>
        </p:txBody>
      </p:sp>
      <p:pic>
        <p:nvPicPr>
          <p:cNvPr id="13" name="Picture 12">
            <a:extLst>
              <a:ext uri="{FF2B5EF4-FFF2-40B4-BE49-F238E27FC236}">
                <a16:creationId xmlns:a16="http://schemas.microsoft.com/office/drawing/2014/main" id="{289AFBCE-2DED-2D64-E6B1-FDC076E286E3}"/>
              </a:ext>
            </a:extLst>
          </p:cNvPr>
          <p:cNvPicPr>
            <a:picLocks noChangeAspect="1"/>
          </p:cNvPicPr>
          <p:nvPr userDrawn="1"/>
        </p:nvPicPr>
        <p:blipFill rotWithShape="1">
          <a:blip r:embed="rId2"/>
          <a:srcRect l="584" t="44436" r="584" b="20170"/>
          <a:stretch/>
        </p:blipFill>
        <p:spPr>
          <a:xfrm>
            <a:off x="485413" y="1310479"/>
            <a:ext cx="6796502" cy="62266"/>
          </a:xfrm>
          <a:prstGeom prst="rect">
            <a:avLst/>
          </a:prstGeom>
        </p:spPr>
      </p:pic>
      <p:pic>
        <p:nvPicPr>
          <p:cNvPr id="16" name="Picture 15" descr="Blue text on a black background&#10;&#10;Description automatically generated">
            <a:extLst>
              <a:ext uri="{FF2B5EF4-FFF2-40B4-BE49-F238E27FC236}">
                <a16:creationId xmlns:a16="http://schemas.microsoft.com/office/drawing/2014/main" id="{920FA547-5A3C-4683-EDB7-81E200F970D1}"/>
              </a:ext>
            </a:extLst>
          </p:cNvPr>
          <p:cNvPicPr>
            <a:picLocks noChangeAspect="1"/>
          </p:cNvPicPr>
          <p:nvPr userDrawn="1"/>
        </p:nvPicPr>
        <p:blipFill>
          <a:blip r:embed="rId3"/>
          <a:stretch>
            <a:fillRect/>
          </a:stretch>
        </p:blipFill>
        <p:spPr>
          <a:xfrm>
            <a:off x="485412" y="6458150"/>
            <a:ext cx="1097281" cy="228600"/>
          </a:xfrm>
          <a:prstGeom prst="rect">
            <a:avLst/>
          </a:prstGeom>
        </p:spPr>
      </p:pic>
      <p:pic>
        <p:nvPicPr>
          <p:cNvPr id="17" name="Picture 16" descr="A logo with blue and orange text&#10;&#10;Description automatically generated">
            <a:extLst>
              <a:ext uri="{FF2B5EF4-FFF2-40B4-BE49-F238E27FC236}">
                <a16:creationId xmlns:a16="http://schemas.microsoft.com/office/drawing/2014/main" id="{4B997434-60C7-176F-E0D4-E81D9847620D}"/>
              </a:ext>
            </a:extLst>
          </p:cNvPr>
          <p:cNvPicPr>
            <a:picLocks noChangeAspect="1"/>
          </p:cNvPicPr>
          <p:nvPr userDrawn="1"/>
        </p:nvPicPr>
        <p:blipFill>
          <a:blip r:embed="rId4"/>
          <a:stretch>
            <a:fillRect/>
          </a:stretch>
        </p:blipFill>
        <p:spPr>
          <a:xfrm>
            <a:off x="5929720" y="396037"/>
            <a:ext cx="1352195" cy="570626"/>
          </a:xfrm>
          <a:prstGeom prst="rect">
            <a:avLst/>
          </a:prstGeom>
        </p:spPr>
      </p:pic>
      <p:sp>
        <p:nvSpPr>
          <p:cNvPr id="20" name="Content Placeholder 2">
            <a:extLst>
              <a:ext uri="{FF2B5EF4-FFF2-40B4-BE49-F238E27FC236}">
                <a16:creationId xmlns:a16="http://schemas.microsoft.com/office/drawing/2014/main" id="{EC52A5BB-20A2-7BEA-5F91-B5CC6A9B5378}"/>
              </a:ext>
            </a:extLst>
          </p:cNvPr>
          <p:cNvSpPr>
            <a:spLocks noGrp="1"/>
          </p:cNvSpPr>
          <p:nvPr>
            <p:ph idx="13"/>
          </p:nvPr>
        </p:nvSpPr>
        <p:spPr>
          <a:xfrm>
            <a:off x="483896" y="1510035"/>
            <a:ext cx="6796502" cy="48119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2" name="Slide Number Placeholder 5">
            <a:extLst>
              <a:ext uri="{FF2B5EF4-FFF2-40B4-BE49-F238E27FC236}">
                <a16:creationId xmlns:a16="http://schemas.microsoft.com/office/drawing/2014/main" id="{5CFE6018-148C-77DB-51EC-FD4A5734117A}"/>
              </a:ext>
            </a:extLst>
          </p:cNvPr>
          <p:cNvSpPr txBox="1">
            <a:spLocks/>
          </p:cNvSpPr>
          <p:nvPr userDrawn="1"/>
        </p:nvSpPr>
        <p:spPr>
          <a:xfrm>
            <a:off x="6842755" y="6458150"/>
            <a:ext cx="437643" cy="228600"/>
          </a:xfrm>
          <a:prstGeom prst="rect">
            <a:avLst/>
          </a:prstGeom>
        </p:spPr>
        <p:txBody>
          <a:bodyPr vert="horz" lIns="91440" tIns="45720" rIns="91440" bIns="4572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A69646-C82F-834D-AEA1-D46061559697}" type="slidenum">
              <a:rPr lang="en-PT" sz="1000" smtClean="0">
                <a:solidFill>
                  <a:schemeClr val="accent1"/>
                </a:solidFill>
                <a:latin typeface="Arial Nova" panose="020B0504020202020204" pitchFamily="34" charset="0"/>
              </a:rPr>
              <a:pPr/>
              <a:t>‹#›</a:t>
            </a:fld>
            <a:endParaRPr lang="en-PT" sz="1000">
              <a:solidFill>
                <a:schemeClr val="accent1"/>
              </a:solidFill>
              <a:latin typeface="Arial Nova" panose="020B0504020202020204" pitchFamily="34" charset="0"/>
            </a:endParaRPr>
          </a:p>
        </p:txBody>
      </p:sp>
    </p:spTree>
    <p:extLst>
      <p:ext uri="{BB962C8B-B14F-4D97-AF65-F5344CB8AC3E}">
        <p14:creationId xmlns:p14="http://schemas.microsoft.com/office/powerpoint/2010/main" val="3616859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F94A3E5-EA58-1C02-4196-AB41E8E72C05}"/>
              </a:ext>
            </a:extLst>
          </p:cNvPr>
          <p:cNvSpPr>
            <a:spLocks noGrp="1"/>
          </p:cNvSpPr>
          <p:nvPr>
            <p:ph type="pic" idx="1"/>
          </p:nvPr>
        </p:nvSpPr>
        <p:spPr>
          <a:xfrm>
            <a:off x="8092" y="1"/>
            <a:ext cx="4593579"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T"/>
          </a:p>
        </p:txBody>
      </p:sp>
      <p:sp>
        <p:nvSpPr>
          <p:cNvPr id="12" name="Title 1">
            <a:extLst>
              <a:ext uri="{FF2B5EF4-FFF2-40B4-BE49-F238E27FC236}">
                <a16:creationId xmlns:a16="http://schemas.microsoft.com/office/drawing/2014/main" id="{ABDA93FC-6E77-3BB2-C43C-E2C512C199B5}"/>
              </a:ext>
            </a:extLst>
          </p:cNvPr>
          <p:cNvSpPr>
            <a:spLocks noGrp="1"/>
          </p:cNvSpPr>
          <p:nvPr>
            <p:ph type="title"/>
          </p:nvPr>
        </p:nvSpPr>
        <p:spPr>
          <a:xfrm>
            <a:off x="5000748" y="396037"/>
            <a:ext cx="5251841" cy="840533"/>
          </a:xfrm>
        </p:spPr>
        <p:txBody>
          <a:bodyPr anchor="t">
            <a:normAutofit/>
          </a:bodyPr>
          <a:lstStyle>
            <a:lvl1pPr fontAlgn="auto">
              <a:defRPr sz="2800">
                <a:solidFill>
                  <a:srgbClr val="D5682D"/>
                </a:solidFill>
              </a:defRPr>
            </a:lvl1pPr>
          </a:lstStyle>
          <a:p>
            <a:r>
              <a:rPr lang="en-GB"/>
              <a:t>Click to edit Master title style</a:t>
            </a:r>
            <a:endParaRPr lang="en-PT"/>
          </a:p>
        </p:txBody>
      </p:sp>
      <p:pic>
        <p:nvPicPr>
          <p:cNvPr id="13" name="Picture 12">
            <a:extLst>
              <a:ext uri="{FF2B5EF4-FFF2-40B4-BE49-F238E27FC236}">
                <a16:creationId xmlns:a16="http://schemas.microsoft.com/office/drawing/2014/main" id="{289AFBCE-2DED-2D64-E6B1-FDC076E286E3}"/>
              </a:ext>
            </a:extLst>
          </p:cNvPr>
          <p:cNvPicPr>
            <a:picLocks noChangeAspect="1"/>
          </p:cNvPicPr>
          <p:nvPr userDrawn="1"/>
        </p:nvPicPr>
        <p:blipFill rotWithShape="1">
          <a:blip r:embed="rId2"/>
          <a:srcRect l="584" t="44436" r="584" b="20170"/>
          <a:stretch/>
        </p:blipFill>
        <p:spPr>
          <a:xfrm>
            <a:off x="5000749" y="1310479"/>
            <a:ext cx="6796502" cy="62266"/>
          </a:xfrm>
          <a:prstGeom prst="rect">
            <a:avLst/>
          </a:prstGeom>
        </p:spPr>
      </p:pic>
      <p:pic>
        <p:nvPicPr>
          <p:cNvPr id="16" name="Picture 15" descr="Blue text on a black background&#10;&#10;Description automatically generated">
            <a:extLst>
              <a:ext uri="{FF2B5EF4-FFF2-40B4-BE49-F238E27FC236}">
                <a16:creationId xmlns:a16="http://schemas.microsoft.com/office/drawing/2014/main" id="{920FA547-5A3C-4683-EDB7-81E200F970D1}"/>
              </a:ext>
            </a:extLst>
          </p:cNvPr>
          <p:cNvPicPr>
            <a:picLocks noChangeAspect="1"/>
          </p:cNvPicPr>
          <p:nvPr userDrawn="1"/>
        </p:nvPicPr>
        <p:blipFill>
          <a:blip r:embed="rId3"/>
          <a:stretch>
            <a:fillRect/>
          </a:stretch>
        </p:blipFill>
        <p:spPr>
          <a:xfrm>
            <a:off x="5000748" y="6458150"/>
            <a:ext cx="1097281" cy="228600"/>
          </a:xfrm>
          <a:prstGeom prst="rect">
            <a:avLst/>
          </a:prstGeom>
        </p:spPr>
      </p:pic>
      <p:pic>
        <p:nvPicPr>
          <p:cNvPr id="17" name="Picture 16" descr="A logo with blue and orange text&#10;&#10;Description automatically generated">
            <a:extLst>
              <a:ext uri="{FF2B5EF4-FFF2-40B4-BE49-F238E27FC236}">
                <a16:creationId xmlns:a16="http://schemas.microsoft.com/office/drawing/2014/main" id="{4B997434-60C7-176F-E0D4-E81D9847620D}"/>
              </a:ext>
            </a:extLst>
          </p:cNvPr>
          <p:cNvPicPr>
            <a:picLocks noChangeAspect="1"/>
          </p:cNvPicPr>
          <p:nvPr userDrawn="1"/>
        </p:nvPicPr>
        <p:blipFill>
          <a:blip r:embed="rId4"/>
          <a:stretch>
            <a:fillRect/>
          </a:stretch>
        </p:blipFill>
        <p:spPr>
          <a:xfrm>
            <a:off x="10445056" y="396037"/>
            <a:ext cx="1352195" cy="570626"/>
          </a:xfrm>
          <a:prstGeom prst="rect">
            <a:avLst/>
          </a:prstGeom>
        </p:spPr>
      </p:pic>
      <p:sp>
        <p:nvSpPr>
          <p:cNvPr id="2" name="Content Placeholder 2">
            <a:extLst>
              <a:ext uri="{FF2B5EF4-FFF2-40B4-BE49-F238E27FC236}">
                <a16:creationId xmlns:a16="http://schemas.microsoft.com/office/drawing/2014/main" id="{82A94FFA-6A54-2408-CC96-6E2D29516235}"/>
              </a:ext>
            </a:extLst>
          </p:cNvPr>
          <p:cNvSpPr>
            <a:spLocks noGrp="1"/>
          </p:cNvSpPr>
          <p:nvPr>
            <p:ph idx="13"/>
          </p:nvPr>
        </p:nvSpPr>
        <p:spPr>
          <a:xfrm>
            <a:off x="5000747" y="1510036"/>
            <a:ext cx="6796501" cy="48119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4" name="Slide Number Placeholder 5">
            <a:extLst>
              <a:ext uri="{FF2B5EF4-FFF2-40B4-BE49-F238E27FC236}">
                <a16:creationId xmlns:a16="http://schemas.microsoft.com/office/drawing/2014/main" id="{5FFD6406-ECDC-D762-AD74-03193A77A793}"/>
              </a:ext>
            </a:extLst>
          </p:cNvPr>
          <p:cNvSpPr txBox="1">
            <a:spLocks/>
          </p:cNvSpPr>
          <p:nvPr userDrawn="1"/>
        </p:nvSpPr>
        <p:spPr>
          <a:xfrm>
            <a:off x="11359605" y="6458150"/>
            <a:ext cx="437643" cy="228600"/>
          </a:xfrm>
          <a:prstGeom prst="rect">
            <a:avLst/>
          </a:prstGeom>
        </p:spPr>
        <p:txBody>
          <a:bodyPr vert="horz" lIns="91440" tIns="45720" rIns="91440" bIns="4572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A69646-C82F-834D-AEA1-D46061559697}" type="slidenum">
              <a:rPr lang="en-PT" sz="1000" smtClean="0">
                <a:solidFill>
                  <a:schemeClr val="accent1"/>
                </a:solidFill>
                <a:latin typeface="Arial Nova" panose="020B0504020202020204" pitchFamily="34" charset="0"/>
              </a:rPr>
              <a:pPr/>
              <a:t>‹#›</a:t>
            </a:fld>
            <a:endParaRPr lang="en-PT" sz="1000">
              <a:solidFill>
                <a:schemeClr val="accent1"/>
              </a:solidFill>
              <a:latin typeface="Arial Nova" panose="020B0504020202020204" pitchFamily="34" charset="0"/>
            </a:endParaRPr>
          </a:p>
        </p:txBody>
      </p:sp>
    </p:spTree>
    <p:extLst>
      <p:ext uri="{BB962C8B-B14F-4D97-AF65-F5344CB8AC3E}">
        <p14:creationId xmlns:p14="http://schemas.microsoft.com/office/powerpoint/2010/main" val="272792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75D6A3-299E-3E0A-DAD5-E9C0D71B0D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PT"/>
          </a:p>
        </p:txBody>
      </p:sp>
      <p:sp>
        <p:nvSpPr>
          <p:cNvPr id="3" name="Text Placeholder 2">
            <a:extLst>
              <a:ext uri="{FF2B5EF4-FFF2-40B4-BE49-F238E27FC236}">
                <a16:creationId xmlns:a16="http://schemas.microsoft.com/office/drawing/2014/main" id="{C560C6D6-16E0-3FA5-044A-872A51F935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4" name="Date Placeholder 3">
            <a:extLst>
              <a:ext uri="{FF2B5EF4-FFF2-40B4-BE49-F238E27FC236}">
                <a16:creationId xmlns:a16="http://schemas.microsoft.com/office/drawing/2014/main" id="{F4A72BE8-2EE0-8B90-8A7D-0D0CAB4A7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5392E2-90CF-9244-B2CF-27F2AFF6E181}" type="datetimeFigureOut">
              <a:rPr lang="en-PT" smtClean="0"/>
              <a:t>02/04/2025</a:t>
            </a:fld>
            <a:endParaRPr lang="en-PT"/>
          </a:p>
        </p:txBody>
      </p:sp>
      <p:sp>
        <p:nvSpPr>
          <p:cNvPr id="5" name="Footer Placeholder 4">
            <a:extLst>
              <a:ext uri="{FF2B5EF4-FFF2-40B4-BE49-F238E27FC236}">
                <a16:creationId xmlns:a16="http://schemas.microsoft.com/office/drawing/2014/main" id="{DDFD0312-A440-BC33-F654-EBF6896929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PT"/>
          </a:p>
        </p:txBody>
      </p:sp>
      <p:sp>
        <p:nvSpPr>
          <p:cNvPr id="6" name="Slide Number Placeholder 5">
            <a:extLst>
              <a:ext uri="{FF2B5EF4-FFF2-40B4-BE49-F238E27FC236}">
                <a16:creationId xmlns:a16="http://schemas.microsoft.com/office/drawing/2014/main" id="{4D398C74-1955-8988-3680-FEB94259DA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4A69646-C82F-834D-AEA1-D46061559697}" type="slidenum">
              <a:rPr lang="en-PT" smtClean="0"/>
              <a:t>‹#›</a:t>
            </a:fld>
            <a:endParaRPr lang="en-PT"/>
          </a:p>
        </p:txBody>
      </p:sp>
    </p:spTree>
    <p:extLst>
      <p:ext uri="{BB962C8B-B14F-4D97-AF65-F5344CB8AC3E}">
        <p14:creationId xmlns:p14="http://schemas.microsoft.com/office/powerpoint/2010/main" val="1352898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8" r:id="rId6"/>
    <p:sldLayoutId id="2147483656" r:id="rId7"/>
    <p:sldLayoutId id="2147483657" r:id="rId8"/>
    <p:sldLayoutId id="2147483659" r:id="rId9"/>
    <p:sldLayoutId id="2147483660" r:id="rId10"/>
    <p:sldLayoutId id="2147483661" r:id="rId11"/>
    <p:sldLayoutId id="2147483662" r:id="rId12"/>
  </p:sldLayoutIdLst>
  <p:txStyles>
    <p:titleStyle>
      <a:lvl1pPr algn="l" defTabSz="914400" rtl="0" eaLnBrk="1" latinLnBrk="0" hangingPunct="1">
        <a:lnSpc>
          <a:spcPct val="90000"/>
        </a:lnSpc>
        <a:spcBef>
          <a:spcPct val="0"/>
        </a:spcBef>
        <a:buNone/>
        <a:defRPr sz="4000" kern="1200">
          <a:solidFill>
            <a:schemeClr val="tx1"/>
          </a:solidFill>
          <a:latin typeface="Arial Nova"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itchFamily="2" charset="2"/>
        <a:buChar char="§"/>
        <a:defRPr sz="2400" kern="1200">
          <a:solidFill>
            <a:schemeClr val="tx1"/>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Courier New" panose="02070309020205020404" pitchFamily="49" charset="0"/>
        <a:buChar char="o"/>
        <a:defRPr sz="2000" kern="1200">
          <a:solidFill>
            <a:schemeClr val="tx1"/>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Nova" panose="020B0504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Arial Nova" panose="020B0504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cirpass2.eu/"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C985F-495B-C893-0522-8F9A9C8D9527}"/>
              </a:ext>
            </a:extLst>
          </p:cNvPr>
          <p:cNvSpPr>
            <a:spLocks noGrp="1"/>
          </p:cNvSpPr>
          <p:nvPr>
            <p:ph type="ctrTitle"/>
          </p:nvPr>
        </p:nvSpPr>
        <p:spPr/>
        <p:txBody>
          <a:bodyPr/>
          <a:lstStyle/>
          <a:p>
            <a:r>
              <a:rPr lang="en-PT"/>
              <a:t>CIRPASS-2</a:t>
            </a:r>
          </a:p>
        </p:txBody>
      </p:sp>
      <p:sp>
        <p:nvSpPr>
          <p:cNvPr id="3" name="Subtitle 2">
            <a:extLst>
              <a:ext uri="{FF2B5EF4-FFF2-40B4-BE49-F238E27FC236}">
                <a16:creationId xmlns:a16="http://schemas.microsoft.com/office/drawing/2014/main" id="{28DFF358-2810-381F-8392-664103B57871}"/>
              </a:ext>
            </a:extLst>
          </p:cNvPr>
          <p:cNvSpPr>
            <a:spLocks noGrp="1"/>
          </p:cNvSpPr>
          <p:nvPr>
            <p:ph type="subTitle" idx="1"/>
          </p:nvPr>
        </p:nvSpPr>
        <p:spPr/>
        <p:txBody>
          <a:bodyPr>
            <a:noAutofit/>
          </a:bodyPr>
          <a:lstStyle/>
          <a:p>
            <a:r>
              <a:rPr lang="en-GB" sz="2400" dirty="0">
                <a:solidFill>
                  <a:srgbClr val="02364D"/>
                </a:solidFill>
                <a:latin typeface="Arial Nova"/>
                <a:ea typeface="Roboto"/>
              </a:rPr>
              <a:t>Digital Product Passports </a:t>
            </a:r>
          </a:p>
          <a:p>
            <a:r>
              <a:rPr lang="en-GB" sz="2400" dirty="0">
                <a:solidFill>
                  <a:srgbClr val="02364D"/>
                </a:solidFill>
                <a:latin typeface="Arial Nova"/>
                <a:ea typeface="Roboto"/>
              </a:rPr>
              <a:t>WP-3: Lighthouse Pilots</a:t>
            </a:r>
            <a:endParaRPr lang="en-PT" sz="2400" dirty="0"/>
          </a:p>
        </p:txBody>
      </p:sp>
      <p:sp>
        <p:nvSpPr>
          <p:cNvPr id="4" name="Text Placeholder 3">
            <a:extLst>
              <a:ext uri="{FF2B5EF4-FFF2-40B4-BE49-F238E27FC236}">
                <a16:creationId xmlns:a16="http://schemas.microsoft.com/office/drawing/2014/main" id="{7808A1F3-2052-E85F-A07A-C6DD1A135564}"/>
              </a:ext>
            </a:extLst>
          </p:cNvPr>
          <p:cNvSpPr>
            <a:spLocks noGrp="1"/>
          </p:cNvSpPr>
          <p:nvPr>
            <p:ph type="body" sz="quarter" idx="11"/>
          </p:nvPr>
        </p:nvSpPr>
        <p:spPr>
          <a:xfrm>
            <a:off x="936626" y="4687605"/>
            <a:ext cx="7627272" cy="422274"/>
          </a:xfrm>
        </p:spPr>
        <p:txBody>
          <a:bodyPr/>
          <a:lstStyle/>
          <a:p>
            <a:r>
              <a:rPr lang="en-US" dirty="0"/>
              <a:t>Nikolaos Saklampanakis | Fujitsu	</a:t>
            </a:r>
            <a:endParaRPr lang="en-PT" dirty="0"/>
          </a:p>
        </p:txBody>
      </p:sp>
      <p:sp>
        <p:nvSpPr>
          <p:cNvPr id="5" name="Text Placeholder 4">
            <a:extLst>
              <a:ext uri="{FF2B5EF4-FFF2-40B4-BE49-F238E27FC236}">
                <a16:creationId xmlns:a16="http://schemas.microsoft.com/office/drawing/2014/main" id="{96BB21D7-2DB4-07A5-53D5-2BA4D4EDDB00}"/>
              </a:ext>
            </a:extLst>
          </p:cNvPr>
          <p:cNvSpPr>
            <a:spLocks noGrp="1"/>
          </p:cNvSpPr>
          <p:nvPr>
            <p:ph type="body" sz="quarter" idx="12"/>
          </p:nvPr>
        </p:nvSpPr>
        <p:spPr>
          <a:xfrm>
            <a:off x="936626" y="5217251"/>
            <a:ext cx="7627272" cy="272598"/>
          </a:xfrm>
        </p:spPr>
        <p:txBody>
          <a:bodyPr>
            <a:normAutofit lnSpcReduction="10000"/>
          </a:bodyPr>
          <a:lstStyle/>
          <a:p>
            <a:r>
              <a:rPr lang="en-US" dirty="0"/>
              <a:t>6-7 February | Hague</a:t>
            </a:r>
            <a:endParaRPr lang="en-PT" dirty="0"/>
          </a:p>
        </p:txBody>
      </p:sp>
    </p:spTree>
    <p:extLst>
      <p:ext uri="{BB962C8B-B14F-4D97-AF65-F5344CB8AC3E}">
        <p14:creationId xmlns:p14="http://schemas.microsoft.com/office/powerpoint/2010/main" val="1015732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592C1-2E3A-B631-5094-0C2A8F4A170C}"/>
              </a:ext>
            </a:extLst>
          </p:cNvPr>
          <p:cNvSpPr>
            <a:spLocks noGrp="1"/>
          </p:cNvSpPr>
          <p:nvPr>
            <p:ph type="title"/>
          </p:nvPr>
        </p:nvSpPr>
        <p:spPr/>
        <p:txBody>
          <a:bodyPr/>
          <a:lstStyle/>
          <a:p>
            <a:r>
              <a:rPr lang="en-US">
                <a:latin typeface="Arial Nova"/>
              </a:rPr>
              <a:t>CIRPASS-2 Lighthouse Pilot Ecosystems (13)</a:t>
            </a:r>
            <a:endParaRPr lang="en-PT"/>
          </a:p>
        </p:txBody>
      </p:sp>
      <p:pic>
        <p:nvPicPr>
          <p:cNvPr id="3" name="Image 2"/>
          <p:cNvPicPr>
            <a:picLocks noChangeAspect="1"/>
          </p:cNvPicPr>
          <p:nvPr/>
        </p:nvPicPr>
        <p:blipFill>
          <a:blip r:embed="rId3"/>
          <a:stretch>
            <a:fillRect/>
          </a:stretch>
        </p:blipFill>
        <p:spPr>
          <a:xfrm>
            <a:off x="90098" y="1005587"/>
            <a:ext cx="11998269" cy="5832281"/>
          </a:xfrm>
          <a:prstGeom prst="rect">
            <a:avLst/>
          </a:prstGeom>
        </p:spPr>
      </p:pic>
    </p:spTree>
    <p:extLst>
      <p:ext uri="{BB962C8B-B14F-4D97-AF65-F5344CB8AC3E}">
        <p14:creationId xmlns:p14="http://schemas.microsoft.com/office/powerpoint/2010/main" val="3879709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C9A40-101C-E3D7-2788-393B73A9A8BE}"/>
              </a:ext>
            </a:extLst>
          </p:cNvPr>
          <p:cNvSpPr>
            <a:spLocks noGrp="1"/>
          </p:cNvSpPr>
          <p:nvPr>
            <p:ph type="title"/>
          </p:nvPr>
        </p:nvSpPr>
        <p:spPr/>
        <p:txBody>
          <a:bodyPr/>
          <a:lstStyle/>
          <a:p>
            <a:r>
              <a:rPr lang="en-GB"/>
              <a:t>What problem are we trying to solve?​</a:t>
            </a:r>
            <a:endParaRPr lang="en-PT"/>
          </a:p>
        </p:txBody>
      </p:sp>
      <p:sp>
        <p:nvSpPr>
          <p:cNvPr id="3" name="Content Placeholder 2">
            <a:extLst>
              <a:ext uri="{FF2B5EF4-FFF2-40B4-BE49-F238E27FC236}">
                <a16:creationId xmlns:a16="http://schemas.microsoft.com/office/drawing/2014/main" id="{76482787-5D21-C95B-3F69-EB1484E47770}"/>
              </a:ext>
            </a:extLst>
          </p:cNvPr>
          <p:cNvSpPr>
            <a:spLocks noGrp="1"/>
          </p:cNvSpPr>
          <p:nvPr>
            <p:ph idx="13"/>
          </p:nvPr>
        </p:nvSpPr>
        <p:spPr>
          <a:xfrm>
            <a:off x="483895" y="1510035"/>
            <a:ext cx="11221171" cy="1290917"/>
          </a:xfrm>
        </p:spPr>
        <p:txBody>
          <a:bodyPr vert="horz" lIns="91440" tIns="45720" rIns="91440" bIns="45720" rtlCol="0" anchor="t">
            <a:normAutofit/>
          </a:bodyPr>
          <a:lstStyle/>
          <a:p>
            <a:r>
              <a:rPr lang="en-GB" sz="2200" b="1">
                <a:latin typeface="Arial"/>
                <a:cs typeface="Arial"/>
              </a:rPr>
              <a:t>Problem #1</a:t>
            </a:r>
            <a:endParaRPr lang="en-US" sz="2200">
              <a:latin typeface="Arial"/>
              <a:cs typeface="Arial"/>
            </a:endParaRPr>
          </a:p>
          <a:p>
            <a:pPr lvl="1">
              <a:buFont typeface="Courier New" pitchFamily="2" charset="2"/>
            </a:pPr>
            <a:r>
              <a:rPr lang="en-GB" sz="1900">
                <a:latin typeface="Arial"/>
                <a:cs typeface="Arial"/>
              </a:rPr>
              <a:t>“How can </a:t>
            </a:r>
            <a:r>
              <a:rPr lang="en-GB" sz="1900" b="1">
                <a:latin typeface="Arial"/>
                <a:cs typeface="Arial"/>
              </a:rPr>
              <a:t>all industries </a:t>
            </a:r>
            <a:r>
              <a:rPr lang="en-GB" sz="1900">
                <a:latin typeface="Arial"/>
                <a:cs typeface="Arial"/>
              </a:rPr>
              <a:t>agree on a common DPP system that is </a:t>
            </a:r>
            <a:r>
              <a:rPr lang="en-GB" sz="1900" b="1">
                <a:latin typeface="Arial"/>
                <a:cs typeface="Arial"/>
              </a:rPr>
              <a:t>compliant</a:t>
            </a:r>
            <a:r>
              <a:rPr lang="en-GB" sz="1900">
                <a:latin typeface="Arial"/>
                <a:cs typeface="Arial"/>
              </a:rPr>
              <a:t> to the requirements of future regulations and that is capable of supporting the massive issuing of DPPs in 2027 (Battery Regulation)?”</a:t>
            </a:r>
            <a:endParaRPr lang="en-US"/>
          </a:p>
          <a:p>
            <a:endParaRPr lang="en-PT"/>
          </a:p>
        </p:txBody>
      </p:sp>
      <p:graphicFrame>
        <p:nvGraphicFramePr>
          <p:cNvPr id="22" name="Diagramme 4">
            <a:extLst>
              <a:ext uri="{FF2B5EF4-FFF2-40B4-BE49-F238E27FC236}">
                <a16:creationId xmlns:a16="http://schemas.microsoft.com/office/drawing/2014/main" id="{B2CD38C7-EA62-3164-0354-C1433A2126DF}"/>
              </a:ext>
            </a:extLst>
          </p:cNvPr>
          <p:cNvGraphicFramePr/>
          <p:nvPr/>
        </p:nvGraphicFramePr>
        <p:xfrm>
          <a:off x="691433" y="5109880"/>
          <a:ext cx="10191061" cy="1405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3" name="Image 5">
            <a:extLst>
              <a:ext uri="{FF2B5EF4-FFF2-40B4-BE49-F238E27FC236}">
                <a16:creationId xmlns:a16="http://schemas.microsoft.com/office/drawing/2014/main" id="{0C22E642-589A-82DF-5CDB-A718EC0C7D9E}"/>
              </a:ext>
            </a:extLst>
          </p:cNvPr>
          <p:cNvPicPr>
            <a:picLocks noChangeAspect="1"/>
          </p:cNvPicPr>
          <p:nvPr/>
        </p:nvPicPr>
        <p:blipFill>
          <a:blip r:embed="rId7"/>
          <a:stretch>
            <a:fillRect/>
          </a:stretch>
        </p:blipFill>
        <p:spPr>
          <a:xfrm>
            <a:off x="10660478" y="3326549"/>
            <a:ext cx="1071967" cy="1435053"/>
          </a:xfrm>
          <a:prstGeom prst="rect">
            <a:avLst/>
          </a:prstGeom>
        </p:spPr>
      </p:pic>
      <p:sp>
        <p:nvSpPr>
          <p:cNvPr id="24" name="Rectangle 23">
            <a:extLst>
              <a:ext uri="{FF2B5EF4-FFF2-40B4-BE49-F238E27FC236}">
                <a16:creationId xmlns:a16="http://schemas.microsoft.com/office/drawing/2014/main" id="{42BF70AF-A11D-1C97-E232-43F6688A49CD}"/>
              </a:ext>
            </a:extLst>
          </p:cNvPr>
          <p:cNvSpPr/>
          <p:nvPr/>
        </p:nvSpPr>
        <p:spPr>
          <a:xfrm>
            <a:off x="644820" y="5078056"/>
            <a:ext cx="905786" cy="313200"/>
          </a:xfrm>
          <a:prstGeom prst="rect">
            <a:avLst/>
          </a:prstGeom>
          <a:solidFill>
            <a:srgbClr val="4AA0AF"/>
          </a:solidFill>
          <a:ln w="38100">
            <a:solidFill>
              <a:srgbClr val="0762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latin typeface="Arial Nova" panose="020B0504020202020204" pitchFamily="34" charset="0"/>
              </a:rPr>
              <a:t>Organisation</a:t>
            </a:r>
          </a:p>
        </p:txBody>
      </p:sp>
      <p:sp>
        <p:nvSpPr>
          <p:cNvPr id="25" name="Rectangle 24">
            <a:extLst>
              <a:ext uri="{FF2B5EF4-FFF2-40B4-BE49-F238E27FC236}">
                <a16:creationId xmlns:a16="http://schemas.microsoft.com/office/drawing/2014/main" id="{D01980DB-F6FB-9F34-EAE0-3E3A80CFD964}"/>
              </a:ext>
            </a:extLst>
          </p:cNvPr>
          <p:cNvSpPr/>
          <p:nvPr/>
        </p:nvSpPr>
        <p:spPr>
          <a:xfrm>
            <a:off x="1918670" y="5078056"/>
            <a:ext cx="905786" cy="313200"/>
          </a:xfrm>
          <a:prstGeom prst="rect">
            <a:avLst/>
          </a:prstGeom>
          <a:solidFill>
            <a:srgbClr val="4AA0AF"/>
          </a:solidFill>
          <a:ln w="38100">
            <a:solidFill>
              <a:srgbClr val="0762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latin typeface="Arial Nova" panose="020B0504020202020204" pitchFamily="34" charset="0"/>
              </a:rPr>
              <a:t>Organisation</a:t>
            </a:r>
          </a:p>
        </p:txBody>
      </p:sp>
      <p:sp>
        <p:nvSpPr>
          <p:cNvPr id="26" name="Rectangle 25">
            <a:extLst>
              <a:ext uri="{FF2B5EF4-FFF2-40B4-BE49-F238E27FC236}">
                <a16:creationId xmlns:a16="http://schemas.microsoft.com/office/drawing/2014/main" id="{09056A25-BACF-A16C-C2F9-F74D0BAAF798}"/>
              </a:ext>
            </a:extLst>
          </p:cNvPr>
          <p:cNvSpPr/>
          <p:nvPr/>
        </p:nvSpPr>
        <p:spPr>
          <a:xfrm>
            <a:off x="3192518" y="5078056"/>
            <a:ext cx="950313" cy="313200"/>
          </a:xfrm>
          <a:prstGeom prst="rect">
            <a:avLst/>
          </a:prstGeom>
          <a:solidFill>
            <a:srgbClr val="4AA0AF"/>
          </a:solidFill>
          <a:ln w="38100">
            <a:solidFill>
              <a:srgbClr val="0762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latin typeface="Arial Nova" panose="020B0504020202020204" pitchFamily="34" charset="0"/>
              </a:rPr>
              <a:t>Organisation</a:t>
            </a:r>
          </a:p>
        </p:txBody>
      </p:sp>
      <p:sp>
        <p:nvSpPr>
          <p:cNvPr id="27" name="Rectangle 26">
            <a:extLst>
              <a:ext uri="{FF2B5EF4-FFF2-40B4-BE49-F238E27FC236}">
                <a16:creationId xmlns:a16="http://schemas.microsoft.com/office/drawing/2014/main" id="{A2B6937A-7743-019D-1FD6-BBB7D20EFED6}"/>
              </a:ext>
            </a:extLst>
          </p:cNvPr>
          <p:cNvSpPr/>
          <p:nvPr/>
        </p:nvSpPr>
        <p:spPr>
          <a:xfrm>
            <a:off x="4466368" y="5078056"/>
            <a:ext cx="943942" cy="313200"/>
          </a:xfrm>
          <a:prstGeom prst="rect">
            <a:avLst/>
          </a:prstGeom>
          <a:solidFill>
            <a:srgbClr val="4AA0AF"/>
          </a:solidFill>
          <a:ln w="38100">
            <a:solidFill>
              <a:srgbClr val="0762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latin typeface="Arial Nova" panose="020B0504020202020204" pitchFamily="34" charset="0"/>
              </a:rPr>
              <a:t>Organisation</a:t>
            </a:r>
          </a:p>
        </p:txBody>
      </p:sp>
      <p:sp>
        <p:nvSpPr>
          <p:cNvPr id="28" name="Rectangle 27">
            <a:extLst>
              <a:ext uri="{FF2B5EF4-FFF2-40B4-BE49-F238E27FC236}">
                <a16:creationId xmlns:a16="http://schemas.microsoft.com/office/drawing/2014/main" id="{E727D0F7-9A78-A1B9-E375-FB4D67D1F376}"/>
              </a:ext>
            </a:extLst>
          </p:cNvPr>
          <p:cNvSpPr/>
          <p:nvPr/>
        </p:nvSpPr>
        <p:spPr>
          <a:xfrm>
            <a:off x="5740217" y="5078056"/>
            <a:ext cx="967352" cy="313200"/>
          </a:xfrm>
          <a:prstGeom prst="rect">
            <a:avLst/>
          </a:prstGeom>
          <a:solidFill>
            <a:srgbClr val="4AA0AF"/>
          </a:solidFill>
          <a:ln w="38100">
            <a:solidFill>
              <a:srgbClr val="0762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latin typeface="Arial Nova" panose="020B0504020202020204" pitchFamily="34" charset="0"/>
              </a:rPr>
              <a:t>Organisation</a:t>
            </a:r>
          </a:p>
        </p:txBody>
      </p:sp>
      <p:sp>
        <p:nvSpPr>
          <p:cNvPr id="29" name="Rectangle 28">
            <a:extLst>
              <a:ext uri="{FF2B5EF4-FFF2-40B4-BE49-F238E27FC236}">
                <a16:creationId xmlns:a16="http://schemas.microsoft.com/office/drawing/2014/main" id="{1849C92B-9AA8-90A3-84F6-679AF7CD6E6F}"/>
              </a:ext>
            </a:extLst>
          </p:cNvPr>
          <p:cNvSpPr/>
          <p:nvPr/>
        </p:nvSpPr>
        <p:spPr>
          <a:xfrm>
            <a:off x="7014066" y="5077615"/>
            <a:ext cx="823784" cy="313641"/>
          </a:xfrm>
          <a:prstGeom prst="rect">
            <a:avLst/>
          </a:prstGeom>
          <a:solidFill>
            <a:srgbClr val="4AA0AF"/>
          </a:solidFill>
          <a:ln w="38100">
            <a:solidFill>
              <a:srgbClr val="0762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latin typeface="Arial Nova" panose="020B0504020202020204" pitchFamily="34" charset="0"/>
              </a:rPr>
              <a:t>Economic Operator</a:t>
            </a:r>
          </a:p>
        </p:txBody>
      </p:sp>
      <p:sp>
        <p:nvSpPr>
          <p:cNvPr id="30" name="Rectangle 29">
            <a:extLst>
              <a:ext uri="{FF2B5EF4-FFF2-40B4-BE49-F238E27FC236}">
                <a16:creationId xmlns:a16="http://schemas.microsoft.com/office/drawing/2014/main" id="{67FDD634-3A73-F023-363B-0C2E8921162C}"/>
              </a:ext>
            </a:extLst>
          </p:cNvPr>
          <p:cNvSpPr/>
          <p:nvPr/>
        </p:nvSpPr>
        <p:spPr>
          <a:xfrm>
            <a:off x="8287915" y="5077615"/>
            <a:ext cx="823784" cy="313641"/>
          </a:xfrm>
          <a:prstGeom prst="rect">
            <a:avLst/>
          </a:prstGeom>
          <a:solidFill>
            <a:srgbClr val="4AA0AF"/>
          </a:solidFill>
          <a:ln w="38100">
            <a:solidFill>
              <a:srgbClr val="0762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latin typeface="Arial Nova" panose="020B0504020202020204" pitchFamily="34" charset="0"/>
              </a:rPr>
              <a:t>User</a:t>
            </a:r>
          </a:p>
        </p:txBody>
      </p:sp>
      <p:sp>
        <p:nvSpPr>
          <p:cNvPr id="31" name="Rectangle 30">
            <a:extLst>
              <a:ext uri="{FF2B5EF4-FFF2-40B4-BE49-F238E27FC236}">
                <a16:creationId xmlns:a16="http://schemas.microsoft.com/office/drawing/2014/main" id="{334BB643-38C8-C748-CC19-F64DD936D986}"/>
              </a:ext>
            </a:extLst>
          </p:cNvPr>
          <p:cNvSpPr/>
          <p:nvPr/>
        </p:nvSpPr>
        <p:spPr>
          <a:xfrm>
            <a:off x="9561763" y="5077615"/>
            <a:ext cx="1005449" cy="313641"/>
          </a:xfrm>
          <a:prstGeom prst="rect">
            <a:avLst/>
          </a:prstGeom>
          <a:solidFill>
            <a:srgbClr val="4AA0AF"/>
          </a:solidFill>
          <a:ln w="38100">
            <a:solidFill>
              <a:srgbClr val="0762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latin typeface="Arial Nova" panose="020B0504020202020204" pitchFamily="34" charset="0"/>
              </a:rPr>
              <a:t>Organisation</a:t>
            </a:r>
          </a:p>
        </p:txBody>
      </p:sp>
      <p:sp>
        <p:nvSpPr>
          <p:cNvPr id="32" name="Arc 31">
            <a:extLst>
              <a:ext uri="{FF2B5EF4-FFF2-40B4-BE49-F238E27FC236}">
                <a16:creationId xmlns:a16="http://schemas.microsoft.com/office/drawing/2014/main" id="{86C425EA-0B96-58F7-1AF3-71D3B3E2D62F}"/>
              </a:ext>
            </a:extLst>
          </p:cNvPr>
          <p:cNvSpPr/>
          <p:nvPr/>
        </p:nvSpPr>
        <p:spPr>
          <a:xfrm rot="16635955">
            <a:off x="9438395" y="4481784"/>
            <a:ext cx="1764957" cy="1299344"/>
          </a:xfrm>
          <a:prstGeom prst="arc">
            <a:avLst/>
          </a:prstGeom>
          <a:ln w="28575">
            <a:solidFill>
              <a:schemeClr val="accent3"/>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3" name="Connecteur droit avec flèche 15">
            <a:extLst>
              <a:ext uri="{FF2B5EF4-FFF2-40B4-BE49-F238E27FC236}">
                <a16:creationId xmlns:a16="http://schemas.microsoft.com/office/drawing/2014/main" id="{0F2B7EA5-1E67-0A8C-07C5-D4005315816C}"/>
              </a:ext>
            </a:extLst>
          </p:cNvPr>
          <p:cNvCxnSpPr/>
          <p:nvPr/>
        </p:nvCxnSpPr>
        <p:spPr>
          <a:xfrm>
            <a:off x="6842172" y="3013972"/>
            <a:ext cx="4198732" cy="8238"/>
          </a:xfrm>
          <a:prstGeom prst="straightConnector1">
            <a:avLst/>
          </a:prstGeom>
          <a:ln>
            <a:headEnd type="stealth" w="lg" len="lg"/>
            <a:tailEnd type="stealth" w="lg" len="lg"/>
          </a:ln>
        </p:spPr>
        <p:style>
          <a:lnRef idx="3">
            <a:schemeClr val="accent1"/>
          </a:lnRef>
          <a:fillRef idx="0">
            <a:schemeClr val="accent1"/>
          </a:fillRef>
          <a:effectRef idx="2">
            <a:schemeClr val="accent1"/>
          </a:effectRef>
          <a:fontRef idx="minor">
            <a:schemeClr val="tx1"/>
          </a:fontRef>
        </p:style>
      </p:cxnSp>
      <p:sp>
        <p:nvSpPr>
          <p:cNvPr id="34" name="Rectangle 33">
            <a:extLst>
              <a:ext uri="{FF2B5EF4-FFF2-40B4-BE49-F238E27FC236}">
                <a16:creationId xmlns:a16="http://schemas.microsoft.com/office/drawing/2014/main" id="{068DA22F-4DC8-D4E3-2DAA-11F375607621}"/>
              </a:ext>
            </a:extLst>
          </p:cNvPr>
          <p:cNvSpPr/>
          <p:nvPr/>
        </p:nvSpPr>
        <p:spPr>
          <a:xfrm>
            <a:off x="8670842" y="2644640"/>
            <a:ext cx="694421" cy="369332"/>
          </a:xfrm>
          <a:prstGeom prst="rect">
            <a:avLst/>
          </a:prstGeom>
        </p:spPr>
        <p:txBody>
          <a:bodyPr wrap="none">
            <a:spAutoFit/>
          </a:bodyPr>
          <a:lstStyle/>
          <a:p>
            <a:r>
              <a:rPr lang="en-US" b="1" i="1">
                <a:solidFill>
                  <a:schemeClr val="accent3"/>
                </a:solidFill>
              </a:rPr>
              <a:t>DPP</a:t>
            </a:r>
            <a:r>
              <a:rPr lang="en-US" b="1" i="1">
                <a:solidFill>
                  <a:srgbClr val="FF0000"/>
                </a:solidFill>
              </a:rPr>
              <a:t> </a:t>
            </a:r>
            <a:endParaRPr lang="en-US" b="1">
              <a:solidFill>
                <a:srgbClr val="FF0000"/>
              </a:solidFill>
            </a:endParaRPr>
          </a:p>
        </p:txBody>
      </p:sp>
      <p:sp>
        <p:nvSpPr>
          <p:cNvPr id="35" name="Rectangle 34">
            <a:extLst>
              <a:ext uri="{FF2B5EF4-FFF2-40B4-BE49-F238E27FC236}">
                <a16:creationId xmlns:a16="http://schemas.microsoft.com/office/drawing/2014/main" id="{38E29E96-0EC4-86EB-26AA-BDD92BA5A5E7}"/>
              </a:ext>
            </a:extLst>
          </p:cNvPr>
          <p:cNvSpPr/>
          <p:nvPr/>
        </p:nvSpPr>
        <p:spPr>
          <a:xfrm>
            <a:off x="5998648" y="3721770"/>
            <a:ext cx="4464684" cy="369332"/>
          </a:xfrm>
          <a:prstGeom prst="rect">
            <a:avLst/>
          </a:prstGeom>
        </p:spPr>
        <p:txBody>
          <a:bodyPr wrap="none">
            <a:spAutoFit/>
          </a:bodyPr>
          <a:lstStyle/>
          <a:p>
            <a:r>
              <a:rPr lang="en-US" b="1">
                <a:solidFill>
                  <a:schemeClr val="accent3"/>
                </a:solidFill>
              </a:rPr>
              <a:t>This is the primary focus of CIRPASS-2</a:t>
            </a:r>
          </a:p>
        </p:txBody>
      </p:sp>
      <p:sp>
        <p:nvSpPr>
          <p:cNvPr id="8" name="Arc 7">
            <a:extLst>
              <a:ext uri="{FF2B5EF4-FFF2-40B4-BE49-F238E27FC236}">
                <a16:creationId xmlns:a16="http://schemas.microsoft.com/office/drawing/2014/main" id="{755DF28B-A0B7-9DB6-1EE9-22285406F28E}"/>
              </a:ext>
            </a:extLst>
          </p:cNvPr>
          <p:cNvSpPr/>
          <p:nvPr/>
        </p:nvSpPr>
        <p:spPr>
          <a:xfrm rot="16635955">
            <a:off x="9113165" y="2233406"/>
            <a:ext cx="2320330" cy="6383807"/>
          </a:xfrm>
          <a:prstGeom prst="arc">
            <a:avLst>
              <a:gd name="adj1" fmla="val 16200000"/>
              <a:gd name="adj2" fmla="val 20644951"/>
            </a:avLst>
          </a:prstGeom>
          <a:ln w="28575">
            <a:solidFill>
              <a:schemeClr val="accent3"/>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c 8">
            <a:extLst>
              <a:ext uri="{FF2B5EF4-FFF2-40B4-BE49-F238E27FC236}">
                <a16:creationId xmlns:a16="http://schemas.microsoft.com/office/drawing/2014/main" id="{1715BE2F-F203-F171-F5BA-A86B5E987712}"/>
              </a:ext>
            </a:extLst>
          </p:cNvPr>
          <p:cNvSpPr/>
          <p:nvPr/>
        </p:nvSpPr>
        <p:spPr>
          <a:xfrm rot="16635955">
            <a:off x="9451106" y="3291622"/>
            <a:ext cx="2024452" cy="3988769"/>
          </a:xfrm>
          <a:prstGeom prst="arc">
            <a:avLst>
              <a:gd name="adj1" fmla="val 16200000"/>
              <a:gd name="adj2" fmla="val 20644951"/>
            </a:avLst>
          </a:prstGeom>
          <a:ln w="28575">
            <a:solidFill>
              <a:schemeClr val="accent3"/>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A649CFAB-9F27-CDAE-F37C-9DB3ACC25CDD}"/>
              </a:ext>
            </a:extLst>
          </p:cNvPr>
          <p:cNvSpPr txBox="1"/>
          <p:nvPr/>
        </p:nvSpPr>
        <p:spPr>
          <a:xfrm>
            <a:off x="3048990" y="3247303"/>
            <a:ext cx="6097978" cy="369332"/>
          </a:xfrm>
          <a:prstGeom prst="rect">
            <a:avLst/>
          </a:prstGeom>
          <a:noFill/>
        </p:spPr>
        <p:txBody>
          <a:bodyPr wrap="square">
            <a:spAutoFit/>
          </a:bodyPr>
          <a:lstStyle/>
          <a:p>
            <a:endParaRPr lang="en-RS"/>
          </a:p>
        </p:txBody>
      </p:sp>
      <p:sp>
        <p:nvSpPr>
          <p:cNvPr id="36" name="Arc 35">
            <a:extLst>
              <a:ext uri="{FF2B5EF4-FFF2-40B4-BE49-F238E27FC236}">
                <a16:creationId xmlns:a16="http://schemas.microsoft.com/office/drawing/2014/main" id="{F102D280-636E-9357-A176-99657FCCA464}"/>
              </a:ext>
            </a:extLst>
          </p:cNvPr>
          <p:cNvSpPr/>
          <p:nvPr/>
        </p:nvSpPr>
        <p:spPr>
          <a:xfrm rot="18840301">
            <a:off x="412133" y="4772221"/>
            <a:ext cx="1764957" cy="1777971"/>
          </a:xfrm>
          <a:prstGeom prst="arc">
            <a:avLst/>
          </a:prstGeom>
          <a:ln w="28575">
            <a:solidFill>
              <a:srgbClr val="009099"/>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a:extLst>
              <a:ext uri="{FF2B5EF4-FFF2-40B4-BE49-F238E27FC236}">
                <a16:creationId xmlns:a16="http://schemas.microsoft.com/office/drawing/2014/main" id="{187A63C6-A0FB-954D-FEA9-0C8519797A49}"/>
              </a:ext>
            </a:extLst>
          </p:cNvPr>
          <p:cNvSpPr/>
          <p:nvPr/>
        </p:nvSpPr>
        <p:spPr>
          <a:xfrm rot="18840301">
            <a:off x="1679533" y="4759955"/>
            <a:ext cx="1764957" cy="1777971"/>
          </a:xfrm>
          <a:prstGeom prst="arc">
            <a:avLst/>
          </a:prstGeom>
          <a:ln w="28575">
            <a:solidFill>
              <a:srgbClr val="009099"/>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37">
            <a:extLst>
              <a:ext uri="{FF2B5EF4-FFF2-40B4-BE49-F238E27FC236}">
                <a16:creationId xmlns:a16="http://schemas.microsoft.com/office/drawing/2014/main" id="{835063C2-61CF-290C-9AF2-BCA1BCBF1F52}"/>
              </a:ext>
            </a:extLst>
          </p:cNvPr>
          <p:cNvSpPr/>
          <p:nvPr/>
        </p:nvSpPr>
        <p:spPr>
          <a:xfrm rot="18840301">
            <a:off x="2969651" y="4759955"/>
            <a:ext cx="1764957" cy="1777971"/>
          </a:xfrm>
          <a:prstGeom prst="arc">
            <a:avLst/>
          </a:prstGeom>
          <a:ln w="28575">
            <a:solidFill>
              <a:srgbClr val="009099"/>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Arc 38">
            <a:extLst>
              <a:ext uri="{FF2B5EF4-FFF2-40B4-BE49-F238E27FC236}">
                <a16:creationId xmlns:a16="http://schemas.microsoft.com/office/drawing/2014/main" id="{368869C6-F65E-2D6F-BFE8-2CECC7DB8CA5}"/>
              </a:ext>
            </a:extLst>
          </p:cNvPr>
          <p:cNvSpPr/>
          <p:nvPr/>
        </p:nvSpPr>
        <p:spPr>
          <a:xfrm rot="18840301">
            <a:off x="4234903" y="4759955"/>
            <a:ext cx="1764957" cy="1777971"/>
          </a:xfrm>
          <a:prstGeom prst="arc">
            <a:avLst/>
          </a:prstGeom>
          <a:ln w="28575">
            <a:solidFill>
              <a:srgbClr val="009099"/>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Arc 39">
            <a:extLst>
              <a:ext uri="{FF2B5EF4-FFF2-40B4-BE49-F238E27FC236}">
                <a16:creationId xmlns:a16="http://schemas.microsoft.com/office/drawing/2014/main" id="{32A24ACD-B3BC-D31E-E552-766D6D050F0F}"/>
              </a:ext>
            </a:extLst>
          </p:cNvPr>
          <p:cNvSpPr/>
          <p:nvPr/>
        </p:nvSpPr>
        <p:spPr>
          <a:xfrm rot="18840301">
            <a:off x="5487408" y="4747676"/>
            <a:ext cx="1764957" cy="1777971"/>
          </a:xfrm>
          <a:prstGeom prst="arc">
            <a:avLst/>
          </a:prstGeom>
          <a:ln w="28575">
            <a:solidFill>
              <a:srgbClr val="009099"/>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43199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C9A40-101C-E3D7-2788-393B73A9A8BE}"/>
              </a:ext>
            </a:extLst>
          </p:cNvPr>
          <p:cNvSpPr>
            <a:spLocks noGrp="1"/>
          </p:cNvSpPr>
          <p:nvPr>
            <p:ph type="title"/>
          </p:nvPr>
        </p:nvSpPr>
        <p:spPr/>
        <p:txBody>
          <a:bodyPr/>
          <a:lstStyle/>
          <a:p>
            <a:r>
              <a:rPr lang="en-GB"/>
              <a:t>What problem are we trying to solve?​</a:t>
            </a:r>
            <a:endParaRPr lang="en-PT"/>
          </a:p>
        </p:txBody>
      </p:sp>
      <p:sp>
        <p:nvSpPr>
          <p:cNvPr id="3" name="Content Placeholder 2">
            <a:extLst>
              <a:ext uri="{FF2B5EF4-FFF2-40B4-BE49-F238E27FC236}">
                <a16:creationId xmlns:a16="http://schemas.microsoft.com/office/drawing/2014/main" id="{76482787-5D21-C95B-3F69-EB1484E47770}"/>
              </a:ext>
            </a:extLst>
          </p:cNvPr>
          <p:cNvSpPr>
            <a:spLocks noGrp="1"/>
          </p:cNvSpPr>
          <p:nvPr>
            <p:ph idx="13"/>
          </p:nvPr>
        </p:nvSpPr>
        <p:spPr>
          <a:xfrm>
            <a:off x="483895" y="1510035"/>
            <a:ext cx="11221171" cy="1290917"/>
          </a:xfrm>
        </p:spPr>
        <p:txBody>
          <a:bodyPr/>
          <a:lstStyle/>
          <a:p>
            <a:r>
              <a:rPr lang="en-GB" sz="2200" b="1"/>
              <a:t>Problem #2</a:t>
            </a:r>
          </a:p>
          <a:p>
            <a:pPr lvl="1"/>
            <a:r>
              <a:rPr lang="en-GB" sz="1900"/>
              <a:t>“</a:t>
            </a:r>
            <a:r>
              <a:rPr lang="en-US" sz="1900"/>
              <a:t>How can </a:t>
            </a:r>
            <a:r>
              <a:rPr lang="en-US" sz="1900" b="1"/>
              <a:t>all industries </a:t>
            </a:r>
            <a:r>
              <a:rPr lang="en-US" sz="1900"/>
              <a:t>agree on </a:t>
            </a:r>
            <a:r>
              <a:rPr lang="en-US" sz="1900" b="1"/>
              <a:t>an extensible and flexible </a:t>
            </a:r>
            <a:r>
              <a:rPr lang="en-US" sz="1900"/>
              <a:t>DPP system capable of supporting </a:t>
            </a:r>
            <a:r>
              <a:rPr lang="en-US" sz="1900" b="1"/>
              <a:t>beyond-mandatory</a:t>
            </a:r>
            <a:r>
              <a:rPr lang="en-US" sz="1900"/>
              <a:t> data exchanges to enable new circular business models?”</a:t>
            </a:r>
          </a:p>
          <a:p>
            <a:endParaRPr lang="en-PT"/>
          </a:p>
        </p:txBody>
      </p:sp>
      <p:graphicFrame>
        <p:nvGraphicFramePr>
          <p:cNvPr id="22" name="Diagramme 4">
            <a:extLst>
              <a:ext uri="{FF2B5EF4-FFF2-40B4-BE49-F238E27FC236}">
                <a16:creationId xmlns:a16="http://schemas.microsoft.com/office/drawing/2014/main" id="{B2CD38C7-EA62-3164-0354-C1433A2126DF}"/>
              </a:ext>
            </a:extLst>
          </p:cNvPr>
          <p:cNvGraphicFramePr/>
          <p:nvPr/>
        </p:nvGraphicFramePr>
        <p:xfrm>
          <a:off x="691433" y="5109880"/>
          <a:ext cx="10191061" cy="1405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3" name="Image 5">
            <a:extLst>
              <a:ext uri="{FF2B5EF4-FFF2-40B4-BE49-F238E27FC236}">
                <a16:creationId xmlns:a16="http://schemas.microsoft.com/office/drawing/2014/main" id="{0C22E642-589A-82DF-5CDB-A718EC0C7D9E}"/>
              </a:ext>
            </a:extLst>
          </p:cNvPr>
          <p:cNvPicPr>
            <a:picLocks noChangeAspect="1"/>
          </p:cNvPicPr>
          <p:nvPr/>
        </p:nvPicPr>
        <p:blipFill>
          <a:blip r:embed="rId7"/>
          <a:stretch>
            <a:fillRect/>
          </a:stretch>
        </p:blipFill>
        <p:spPr>
          <a:xfrm>
            <a:off x="10660478" y="3326549"/>
            <a:ext cx="1071967" cy="1435053"/>
          </a:xfrm>
          <a:prstGeom prst="rect">
            <a:avLst/>
          </a:prstGeom>
        </p:spPr>
      </p:pic>
      <p:sp>
        <p:nvSpPr>
          <p:cNvPr id="24" name="Rectangle 23">
            <a:extLst>
              <a:ext uri="{FF2B5EF4-FFF2-40B4-BE49-F238E27FC236}">
                <a16:creationId xmlns:a16="http://schemas.microsoft.com/office/drawing/2014/main" id="{42BF70AF-A11D-1C97-E232-43F6688A49CD}"/>
              </a:ext>
            </a:extLst>
          </p:cNvPr>
          <p:cNvSpPr/>
          <p:nvPr/>
        </p:nvSpPr>
        <p:spPr>
          <a:xfrm>
            <a:off x="644820" y="5078056"/>
            <a:ext cx="905786" cy="313200"/>
          </a:xfrm>
          <a:prstGeom prst="rect">
            <a:avLst/>
          </a:prstGeom>
          <a:solidFill>
            <a:srgbClr val="4AA0AF"/>
          </a:solidFill>
          <a:ln w="38100">
            <a:solidFill>
              <a:srgbClr val="0762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latin typeface="Arial Nova" panose="020B0504020202020204" pitchFamily="34" charset="0"/>
              </a:rPr>
              <a:t>Organisation</a:t>
            </a:r>
          </a:p>
        </p:txBody>
      </p:sp>
      <p:sp>
        <p:nvSpPr>
          <p:cNvPr id="25" name="Rectangle 24">
            <a:extLst>
              <a:ext uri="{FF2B5EF4-FFF2-40B4-BE49-F238E27FC236}">
                <a16:creationId xmlns:a16="http://schemas.microsoft.com/office/drawing/2014/main" id="{D01980DB-F6FB-9F34-EAE0-3E3A80CFD964}"/>
              </a:ext>
            </a:extLst>
          </p:cNvPr>
          <p:cNvSpPr/>
          <p:nvPr/>
        </p:nvSpPr>
        <p:spPr>
          <a:xfrm>
            <a:off x="1918670" y="5078056"/>
            <a:ext cx="905786" cy="313200"/>
          </a:xfrm>
          <a:prstGeom prst="rect">
            <a:avLst/>
          </a:prstGeom>
          <a:solidFill>
            <a:srgbClr val="4AA0AF"/>
          </a:solidFill>
          <a:ln w="38100">
            <a:solidFill>
              <a:srgbClr val="0762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latin typeface="Arial Nova" panose="020B0504020202020204" pitchFamily="34" charset="0"/>
              </a:rPr>
              <a:t>Organisation</a:t>
            </a:r>
          </a:p>
        </p:txBody>
      </p:sp>
      <p:sp>
        <p:nvSpPr>
          <p:cNvPr id="26" name="Rectangle 25">
            <a:extLst>
              <a:ext uri="{FF2B5EF4-FFF2-40B4-BE49-F238E27FC236}">
                <a16:creationId xmlns:a16="http://schemas.microsoft.com/office/drawing/2014/main" id="{09056A25-BACF-A16C-C2F9-F74D0BAAF798}"/>
              </a:ext>
            </a:extLst>
          </p:cNvPr>
          <p:cNvSpPr/>
          <p:nvPr/>
        </p:nvSpPr>
        <p:spPr>
          <a:xfrm>
            <a:off x="3192518" y="5078056"/>
            <a:ext cx="950313" cy="313200"/>
          </a:xfrm>
          <a:prstGeom prst="rect">
            <a:avLst/>
          </a:prstGeom>
          <a:solidFill>
            <a:srgbClr val="4AA0AF"/>
          </a:solidFill>
          <a:ln w="38100">
            <a:solidFill>
              <a:srgbClr val="0762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latin typeface="Arial Nova" panose="020B0504020202020204" pitchFamily="34" charset="0"/>
              </a:rPr>
              <a:t>Organisation</a:t>
            </a:r>
          </a:p>
        </p:txBody>
      </p:sp>
      <p:sp>
        <p:nvSpPr>
          <p:cNvPr id="27" name="Rectangle 26">
            <a:extLst>
              <a:ext uri="{FF2B5EF4-FFF2-40B4-BE49-F238E27FC236}">
                <a16:creationId xmlns:a16="http://schemas.microsoft.com/office/drawing/2014/main" id="{A2B6937A-7743-019D-1FD6-BBB7D20EFED6}"/>
              </a:ext>
            </a:extLst>
          </p:cNvPr>
          <p:cNvSpPr/>
          <p:nvPr/>
        </p:nvSpPr>
        <p:spPr>
          <a:xfrm>
            <a:off x="4466368" y="5078056"/>
            <a:ext cx="943942" cy="313200"/>
          </a:xfrm>
          <a:prstGeom prst="rect">
            <a:avLst/>
          </a:prstGeom>
          <a:solidFill>
            <a:srgbClr val="4AA0AF"/>
          </a:solidFill>
          <a:ln w="38100">
            <a:solidFill>
              <a:srgbClr val="0762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latin typeface="Arial Nova" panose="020B0504020202020204" pitchFamily="34" charset="0"/>
              </a:rPr>
              <a:t>Organisation</a:t>
            </a:r>
          </a:p>
        </p:txBody>
      </p:sp>
      <p:sp>
        <p:nvSpPr>
          <p:cNvPr id="28" name="Rectangle 27">
            <a:extLst>
              <a:ext uri="{FF2B5EF4-FFF2-40B4-BE49-F238E27FC236}">
                <a16:creationId xmlns:a16="http://schemas.microsoft.com/office/drawing/2014/main" id="{E727D0F7-9A78-A1B9-E375-FB4D67D1F376}"/>
              </a:ext>
            </a:extLst>
          </p:cNvPr>
          <p:cNvSpPr/>
          <p:nvPr/>
        </p:nvSpPr>
        <p:spPr>
          <a:xfrm>
            <a:off x="5740217" y="5078056"/>
            <a:ext cx="967352" cy="313200"/>
          </a:xfrm>
          <a:prstGeom prst="rect">
            <a:avLst/>
          </a:prstGeom>
          <a:solidFill>
            <a:srgbClr val="4AA0AF"/>
          </a:solidFill>
          <a:ln w="38100">
            <a:solidFill>
              <a:srgbClr val="0762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latin typeface="Arial Nova" panose="020B0504020202020204" pitchFamily="34" charset="0"/>
              </a:rPr>
              <a:t>Organisation</a:t>
            </a:r>
          </a:p>
        </p:txBody>
      </p:sp>
      <p:sp>
        <p:nvSpPr>
          <p:cNvPr id="29" name="Rectangle 28">
            <a:extLst>
              <a:ext uri="{FF2B5EF4-FFF2-40B4-BE49-F238E27FC236}">
                <a16:creationId xmlns:a16="http://schemas.microsoft.com/office/drawing/2014/main" id="{1849C92B-9AA8-90A3-84F6-679AF7CD6E6F}"/>
              </a:ext>
            </a:extLst>
          </p:cNvPr>
          <p:cNvSpPr/>
          <p:nvPr/>
        </p:nvSpPr>
        <p:spPr>
          <a:xfrm>
            <a:off x="7014066" y="5077615"/>
            <a:ext cx="823784" cy="313641"/>
          </a:xfrm>
          <a:prstGeom prst="rect">
            <a:avLst/>
          </a:prstGeom>
          <a:solidFill>
            <a:srgbClr val="4AA0AF"/>
          </a:solidFill>
          <a:ln w="38100">
            <a:solidFill>
              <a:srgbClr val="0762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latin typeface="Arial Nova" panose="020B0504020202020204" pitchFamily="34" charset="0"/>
              </a:rPr>
              <a:t>Economic Operator</a:t>
            </a:r>
          </a:p>
        </p:txBody>
      </p:sp>
      <p:sp>
        <p:nvSpPr>
          <p:cNvPr id="30" name="Rectangle 29">
            <a:extLst>
              <a:ext uri="{FF2B5EF4-FFF2-40B4-BE49-F238E27FC236}">
                <a16:creationId xmlns:a16="http://schemas.microsoft.com/office/drawing/2014/main" id="{67FDD634-3A73-F023-363B-0C2E8921162C}"/>
              </a:ext>
            </a:extLst>
          </p:cNvPr>
          <p:cNvSpPr/>
          <p:nvPr/>
        </p:nvSpPr>
        <p:spPr>
          <a:xfrm>
            <a:off x="8287915" y="5077615"/>
            <a:ext cx="823784" cy="313641"/>
          </a:xfrm>
          <a:prstGeom prst="rect">
            <a:avLst/>
          </a:prstGeom>
          <a:solidFill>
            <a:srgbClr val="4AA0AF"/>
          </a:solidFill>
          <a:ln w="38100">
            <a:solidFill>
              <a:srgbClr val="0762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latin typeface="Arial Nova" panose="020B0504020202020204" pitchFamily="34" charset="0"/>
              </a:rPr>
              <a:t>User</a:t>
            </a:r>
          </a:p>
        </p:txBody>
      </p:sp>
      <p:sp>
        <p:nvSpPr>
          <p:cNvPr id="31" name="Rectangle 30">
            <a:extLst>
              <a:ext uri="{FF2B5EF4-FFF2-40B4-BE49-F238E27FC236}">
                <a16:creationId xmlns:a16="http://schemas.microsoft.com/office/drawing/2014/main" id="{334BB643-38C8-C748-CC19-F64DD936D986}"/>
              </a:ext>
            </a:extLst>
          </p:cNvPr>
          <p:cNvSpPr/>
          <p:nvPr/>
        </p:nvSpPr>
        <p:spPr>
          <a:xfrm>
            <a:off x="9561763" y="5077615"/>
            <a:ext cx="1005449" cy="313641"/>
          </a:xfrm>
          <a:prstGeom prst="rect">
            <a:avLst/>
          </a:prstGeom>
          <a:solidFill>
            <a:srgbClr val="4AA0AF"/>
          </a:solidFill>
          <a:ln w="38100">
            <a:solidFill>
              <a:srgbClr val="0762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latin typeface="Arial Nova" panose="020B0504020202020204" pitchFamily="34" charset="0"/>
              </a:rPr>
              <a:t>Organisation</a:t>
            </a:r>
          </a:p>
        </p:txBody>
      </p:sp>
      <p:sp>
        <p:nvSpPr>
          <p:cNvPr id="32" name="Arc 31">
            <a:extLst>
              <a:ext uri="{FF2B5EF4-FFF2-40B4-BE49-F238E27FC236}">
                <a16:creationId xmlns:a16="http://schemas.microsoft.com/office/drawing/2014/main" id="{86C425EA-0B96-58F7-1AF3-71D3B3E2D62F}"/>
              </a:ext>
            </a:extLst>
          </p:cNvPr>
          <p:cNvSpPr/>
          <p:nvPr/>
        </p:nvSpPr>
        <p:spPr>
          <a:xfrm rot="16635955">
            <a:off x="9438395" y="4481784"/>
            <a:ext cx="1764957" cy="1299344"/>
          </a:xfrm>
          <a:prstGeom prst="arc">
            <a:avLst/>
          </a:prstGeom>
          <a:ln w="28575">
            <a:solidFill>
              <a:schemeClr val="accent3"/>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3" name="Connecteur droit avec flèche 15">
            <a:extLst>
              <a:ext uri="{FF2B5EF4-FFF2-40B4-BE49-F238E27FC236}">
                <a16:creationId xmlns:a16="http://schemas.microsoft.com/office/drawing/2014/main" id="{0F2B7EA5-1E67-0A8C-07C5-D4005315816C}"/>
              </a:ext>
            </a:extLst>
          </p:cNvPr>
          <p:cNvCxnSpPr/>
          <p:nvPr/>
        </p:nvCxnSpPr>
        <p:spPr>
          <a:xfrm>
            <a:off x="6842172" y="3013972"/>
            <a:ext cx="4198732" cy="8238"/>
          </a:xfrm>
          <a:prstGeom prst="straightConnector1">
            <a:avLst/>
          </a:prstGeom>
          <a:ln>
            <a:headEnd type="stealth" w="lg" len="lg"/>
            <a:tailEnd type="stealth" w="lg" len="lg"/>
          </a:ln>
        </p:spPr>
        <p:style>
          <a:lnRef idx="3">
            <a:schemeClr val="accent1"/>
          </a:lnRef>
          <a:fillRef idx="0">
            <a:schemeClr val="accent1"/>
          </a:fillRef>
          <a:effectRef idx="2">
            <a:schemeClr val="accent1"/>
          </a:effectRef>
          <a:fontRef idx="minor">
            <a:schemeClr val="tx1"/>
          </a:fontRef>
        </p:style>
      </p:cxnSp>
      <p:sp>
        <p:nvSpPr>
          <p:cNvPr id="34" name="Rectangle 33">
            <a:extLst>
              <a:ext uri="{FF2B5EF4-FFF2-40B4-BE49-F238E27FC236}">
                <a16:creationId xmlns:a16="http://schemas.microsoft.com/office/drawing/2014/main" id="{068DA22F-4DC8-D4E3-2DAA-11F375607621}"/>
              </a:ext>
            </a:extLst>
          </p:cNvPr>
          <p:cNvSpPr/>
          <p:nvPr/>
        </p:nvSpPr>
        <p:spPr>
          <a:xfrm>
            <a:off x="8670842" y="2644640"/>
            <a:ext cx="694421" cy="369332"/>
          </a:xfrm>
          <a:prstGeom prst="rect">
            <a:avLst/>
          </a:prstGeom>
        </p:spPr>
        <p:txBody>
          <a:bodyPr wrap="none">
            <a:spAutoFit/>
          </a:bodyPr>
          <a:lstStyle/>
          <a:p>
            <a:r>
              <a:rPr lang="en-US" b="1" i="1">
                <a:solidFill>
                  <a:schemeClr val="accent3"/>
                </a:solidFill>
              </a:rPr>
              <a:t>DPP</a:t>
            </a:r>
            <a:r>
              <a:rPr lang="en-US" b="1" i="1">
                <a:solidFill>
                  <a:srgbClr val="FF0000"/>
                </a:solidFill>
              </a:rPr>
              <a:t> </a:t>
            </a:r>
            <a:endParaRPr lang="en-US" b="1">
              <a:solidFill>
                <a:srgbClr val="FF0000"/>
              </a:solidFill>
            </a:endParaRPr>
          </a:p>
        </p:txBody>
      </p:sp>
      <p:sp>
        <p:nvSpPr>
          <p:cNvPr id="35" name="Rectangle 34">
            <a:extLst>
              <a:ext uri="{FF2B5EF4-FFF2-40B4-BE49-F238E27FC236}">
                <a16:creationId xmlns:a16="http://schemas.microsoft.com/office/drawing/2014/main" id="{38E29E96-0EC4-86EB-26AA-BDD92BA5A5E7}"/>
              </a:ext>
            </a:extLst>
          </p:cNvPr>
          <p:cNvSpPr/>
          <p:nvPr/>
        </p:nvSpPr>
        <p:spPr>
          <a:xfrm>
            <a:off x="5998648" y="3721770"/>
            <a:ext cx="4464684" cy="369332"/>
          </a:xfrm>
          <a:prstGeom prst="rect">
            <a:avLst/>
          </a:prstGeom>
        </p:spPr>
        <p:txBody>
          <a:bodyPr wrap="none">
            <a:spAutoFit/>
          </a:bodyPr>
          <a:lstStyle/>
          <a:p>
            <a:r>
              <a:rPr lang="en-US" b="1">
                <a:solidFill>
                  <a:schemeClr val="accent3"/>
                </a:solidFill>
              </a:rPr>
              <a:t>This is the primary focus of CIRPASS-2</a:t>
            </a:r>
          </a:p>
        </p:txBody>
      </p:sp>
      <p:sp>
        <p:nvSpPr>
          <p:cNvPr id="8" name="Arc 7">
            <a:extLst>
              <a:ext uri="{FF2B5EF4-FFF2-40B4-BE49-F238E27FC236}">
                <a16:creationId xmlns:a16="http://schemas.microsoft.com/office/drawing/2014/main" id="{755DF28B-A0B7-9DB6-1EE9-22285406F28E}"/>
              </a:ext>
            </a:extLst>
          </p:cNvPr>
          <p:cNvSpPr/>
          <p:nvPr/>
        </p:nvSpPr>
        <p:spPr>
          <a:xfrm rot="16635955">
            <a:off x="9113165" y="2233406"/>
            <a:ext cx="2320330" cy="6383807"/>
          </a:xfrm>
          <a:prstGeom prst="arc">
            <a:avLst>
              <a:gd name="adj1" fmla="val 16200000"/>
              <a:gd name="adj2" fmla="val 20644951"/>
            </a:avLst>
          </a:prstGeom>
          <a:ln w="28575">
            <a:solidFill>
              <a:schemeClr val="accent3"/>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c 8">
            <a:extLst>
              <a:ext uri="{FF2B5EF4-FFF2-40B4-BE49-F238E27FC236}">
                <a16:creationId xmlns:a16="http://schemas.microsoft.com/office/drawing/2014/main" id="{1715BE2F-F203-F171-F5BA-A86B5E987712}"/>
              </a:ext>
            </a:extLst>
          </p:cNvPr>
          <p:cNvSpPr/>
          <p:nvPr/>
        </p:nvSpPr>
        <p:spPr>
          <a:xfrm rot="16635955">
            <a:off x="9451106" y="3291622"/>
            <a:ext cx="2024452" cy="3988769"/>
          </a:xfrm>
          <a:prstGeom prst="arc">
            <a:avLst>
              <a:gd name="adj1" fmla="val 16200000"/>
              <a:gd name="adj2" fmla="val 20644951"/>
            </a:avLst>
          </a:prstGeom>
          <a:ln w="28575">
            <a:solidFill>
              <a:schemeClr val="accent3"/>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A649CFAB-9F27-CDAE-F37C-9DB3ACC25CDD}"/>
              </a:ext>
            </a:extLst>
          </p:cNvPr>
          <p:cNvSpPr txBox="1"/>
          <p:nvPr/>
        </p:nvSpPr>
        <p:spPr>
          <a:xfrm>
            <a:off x="3048990" y="3247303"/>
            <a:ext cx="6097978" cy="369332"/>
          </a:xfrm>
          <a:prstGeom prst="rect">
            <a:avLst/>
          </a:prstGeom>
          <a:noFill/>
        </p:spPr>
        <p:txBody>
          <a:bodyPr wrap="square">
            <a:spAutoFit/>
          </a:bodyPr>
          <a:lstStyle/>
          <a:p>
            <a:endParaRPr lang="en-RS"/>
          </a:p>
        </p:txBody>
      </p:sp>
      <p:sp>
        <p:nvSpPr>
          <p:cNvPr id="36" name="Arc 35">
            <a:extLst>
              <a:ext uri="{FF2B5EF4-FFF2-40B4-BE49-F238E27FC236}">
                <a16:creationId xmlns:a16="http://schemas.microsoft.com/office/drawing/2014/main" id="{F102D280-636E-9357-A176-99657FCCA464}"/>
              </a:ext>
            </a:extLst>
          </p:cNvPr>
          <p:cNvSpPr/>
          <p:nvPr/>
        </p:nvSpPr>
        <p:spPr>
          <a:xfrm rot="18840301">
            <a:off x="412133" y="4772221"/>
            <a:ext cx="1764957" cy="1777971"/>
          </a:xfrm>
          <a:prstGeom prst="arc">
            <a:avLst/>
          </a:prstGeom>
          <a:ln w="28575">
            <a:solidFill>
              <a:srgbClr val="009099"/>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a:extLst>
              <a:ext uri="{FF2B5EF4-FFF2-40B4-BE49-F238E27FC236}">
                <a16:creationId xmlns:a16="http://schemas.microsoft.com/office/drawing/2014/main" id="{187A63C6-A0FB-954D-FEA9-0C8519797A49}"/>
              </a:ext>
            </a:extLst>
          </p:cNvPr>
          <p:cNvSpPr/>
          <p:nvPr/>
        </p:nvSpPr>
        <p:spPr>
          <a:xfrm rot="18840301">
            <a:off x="1679533" y="4759955"/>
            <a:ext cx="1764957" cy="1777971"/>
          </a:xfrm>
          <a:prstGeom prst="arc">
            <a:avLst/>
          </a:prstGeom>
          <a:ln w="28575">
            <a:solidFill>
              <a:srgbClr val="009099"/>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37">
            <a:extLst>
              <a:ext uri="{FF2B5EF4-FFF2-40B4-BE49-F238E27FC236}">
                <a16:creationId xmlns:a16="http://schemas.microsoft.com/office/drawing/2014/main" id="{835063C2-61CF-290C-9AF2-BCA1BCBF1F52}"/>
              </a:ext>
            </a:extLst>
          </p:cNvPr>
          <p:cNvSpPr/>
          <p:nvPr/>
        </p:nvSpPr>
        <p:spPr>
          <a:xfrm rot="18840301">
            <a:off x="2969651" y="4759955"/>
            <a:ext cx="1764957" cy="1777971"/>
          </a:xfrm>
          <a:prstGeom prst="arc">
            <a:avLst/>
          </a:prstGeom>
          <a:ln w="28575">
            <a:solidFill>
              <a:srgbClr val="009099"/>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Arc 38">
            <a:extLst>
              <a:ext uri="{FF2B5EF4-FFF2-40B4-BE49-F238E27FC236}">
                <a16:creationId xmlns:a16="http://schemas.microsoft.com/office/drawing/2014/main" id="{368869C6-F65E-2D6F-BFE8-2CECC7DB8CA5}"/>
              </a:ext>
            </a:extLst>
          </p:cNvPr>
          <p:cNvSpPr/>
          <p:nvPr/>
        </p:nvSpPr>
        <p:spPr>
          <a:xfrm rot="18840301">
            <a:off x="4234903" y="4759955"/>
            <a:ext cx="1764957" cy="1777971"/>
          </a:xfrm>
          <a:prstGeom prst="arc">
            <a:avLst/>
          </a:prstGeom>
          <a:ln w="28575">
            <a:solidFill>
              <a:srgbClr val="009099"/>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Arc 39">
            <a:extLst>
              <a:ext uri="{FF2B5EF4-FFF2-40B4-BE49-F238E27FC236}">
                <a16:creationId xmlns:a16="http://schemas.microsoft.com/office/drawing/2014/main" id="{32A24ACD-B3BC-D31E-E552-766D6D050F0F}"/>
              </a:ext>
            </a:extLst>
          </p:cNvPr>
          <p:cNvSpPr/>
          <p:nvPr/>
        </p:nvSpPr>
        <p:spPr>
          <a:xfrm rot="18840301">
            <a:off x="5487408" y="4747676"/>
            <a:ext cx="1764957" cy="1777971"/>
          </a:xfrm>
          <a:prstGeom prst="arc">
            <a:avLst/>
          </a:prstGeom>
          <a:ln w="28575">
            <a:solidFill>
              <a:srgbClr val="009099"/>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96495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671E2-5EBB-9905-D298-67DEE438C6F3}"/>
              </a:ext>
            </a:extLst>
          </p:cNvPr>
          <p:cNvSpPr>
            <a:spLocks noGrp="1"/>
          </p:cNvSpPr>
          <p:nvPr>
            <p:ph type="title"/>
          </p:nvPr>
        </p:nvSpPr>
        <p:spPr/>
        <p:txBody>
          <a:bodyPr/>
          <a:lstStyle/>
          <a:p>
            <a:r>
              <a:rPr lang="en-GB"/>
              <a:t>Why is the DPP System an incredible opportunity?</a:t>
            </a:r>
            <a:endParaRPr lang="en-PT"/>
          </a:p>
        </p:txBody>
      </p:sp>
      <p:sp>
        <p:nvSpPr>
          <p:cNvPr id="3" name="Content Placeholder 2">
            <a:extLst>
              <a:ext uri="{FF2B5EF4-FFF2-40B4-BE49-F238E27FC236}">
                <a16:creationId xmlns:a16="http://schemas.microsoft.com/office/drawing/2014/main" id="{FB8F792A-5DA9-7DBF-320B-BE432FF1E9CB}"/>
              </a:ext>
            </a:extLst>
          </p:cNvPr>
          <p:cNvSpPr>
            <a:spLocks noGrp="1"/>
          </p:cNvSpPr>
          <p:nvPr>
            <p:ph idx="13"/>
          </p:nvPr>
        </p:nvSpPr>
        <p:spPr>
          <a:xfrm>
            <a:off x="483895" y="1510035"/>
            <a:ext cx="11221171" cy="424643"/>
          </a:xfrm>
        </p:spPr>
        <p:txBody>
          <a:bodyPr/>
          <a:lstStyle/>
          <a:p>
            <a:r>
              <a:rPr kumimoji="0" lang="en-GB" sz="2400" b="1" i="0" u="none" strike="noStrike" kern="1200" cap="none" spc="0" normalizeH="0" baseline="0" noProof="0">
                <a:ln>
                  <a:noFill/>
                </a:ln>
                <a:solidFill>
                  <a:srgbClr val="04364D"/>
                </a:solidFill>
                <a:effectLst/>
                <a:uLnTx/>
                <a:uFillTx/>
                <a:latin typeface="Calibri" panose="020F0502020204030204"/>
                <a:ea typeface="+mn-ea"/>
                <a:cs typeface="+mn-cs"/>
              </a:rPr>
              <a:t>Vision:</a:t>
            </a:r>
            <a:r>
              <a:rPr kumimoji="0" lang="en-GB" sz="2400" b="0" i="0" u="none" strike="noStrike" kern="1200" cap="none" spc="0" normalizeH="0" baseline="0" noProof="0">
                <a:ln>
                  <a:noFill/>
                </a:ln>
                <a:solidFill>
                  <a:srgbClr val="04364D"/>
                </a:solidFill>
                <a:effectLst/>
                <a:uLnTx/>
                <a:uFillTx/>
                <a:latin typeface="Calibri" panose="020F0502020204030204"/>
                <a:ea typeface="+mn-ea"/>
                <a:cs typeface="+mn-cs"/>
              </a:rPr>
              <a:t> The DPP links the EU internal market to the data economy.</a:t>
            </a:r>
          </a:p>
          <a:p>
            <a:endParaRPr lang="en-PT"/>
          </a:p>
        </p:txBody>
      </p:sp>
      <p:sp>
        <p:nvSpPr>
          <p:cNvPr id="4" name="Oval 3">
            <a:extLst>
              <a:ext uri="{FF2B5EF4-FFF2-40B4-BE49-F238E27FC236}">
                <a16:creationId xmlns:a16="http://schemas.microsoft.com/office/drawing/2014/main" id="{B44F1FF3-C086-EEB7-F698-065D3C5EE342}"/>
              </a:ext>
            </a:extLst>
          </p:cNvPr>
          <p:cNvSpPr/>
          <p:nvPr/>
        </p:nvSpPr>
        <p:spPr>
          <a:xfrm>
            <a:off x="3974306" y="2305100"/>
            <a:ext cx="4857998" cy="417137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Arial"/>
                <a:ea typeface="+mn-ea"/>
                <a:cs typeface="+mn-cs"/>
              </a:rPr>
              <a:t> </a:t>
            </a:r>
            <a:r>
              <a:rPr kumimoji="0" lang="en-US" sz="2000" b="0" i="0" u="none" strike="noStrike" kern="1200" cap="none" spc="0" normalizeH="0" baseline="0" noProof="0">
                <a:ln>
                  <a:noFill/>
                </a:ln>
                <a:solidFill>
                  <a:prstClr val="white"/>
                </a:solidFill>
                <a:effectLst/>
                <a:uLnTx/>
                <a:uFillTx/>
                <a:latin typeface="Arial Nova" panose="020B0504020202020204" pitchFamily="34" charset="0"/>
              </a:rPr>
              <a:t>Based on </a:t>
            </a:r>
            <a:r>
              <a:rPr kumimoji="0" lang="en-GB" sz="2000" b="0" i="0" u="none" strike="noStrike" kern="1200" cap="none" spc="0" normalizeH="0" baseline="0">
                <a:ln>
                  <a:noFill/>
                </a:ln>
                <a:solidFill>
                  <a:prstClr val="white"/>
                </a:solidFill>
                <a:effectLst/>
                <a:uLnTx/>
                <a:uFillTx/>
                <a:latin typeface="Arial Nova" panose="020B0504020202020204" pitchFamily="34" charset="0"/>
              </a:rPr>
              <a:t>standardised</a:t>
            </a:r>
            <a:r>
              <a:rPr kumimoji="0" lang="en-US" sz="2000" b="0" i="0" u="none" strike="noStrike" kern="1200" cap="none" spc="0" normalizeH="0" baseline="0" noProof="0">
                <a:ln>
                  <a:noFill/>
                </a:ln>
                <a:solidFill>
                  <a:prstClr val="white"/>
                </a:solidFill>
                <a:effectLst/>
                <a:uLnTx/>
                <a:uFillTx/>
                <a:latin typeface="Arial Nova" panose="020B0504020202020204" pitchFamily="34" charset="0"/>
              </a:rPr>
              <a:t> data exchange protocols</a:t>
            </a:r>
            <a:endParaRPr kumimoji="0" lang="en-US" sz="2000" b="1" i="0" u="sng" strike="noStrike" kern="1200" cap="none" spc="0" normalizeH="0" baseline="0" noProof="0">
              <a:ln>
                <a:noFill/>
              </a:ln>
              <a:solidFill>
                <a:prstClr val="white"/>
              </a:solidFill>
              <a:effectLst/>
              <a:uLnTx/>
              <a:uFillTx/>
              <a:latin typeface="Arial Nova" panose="020B05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Nova" panose="020B05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Arial Nova" panose="020B0504020202020204" pitchFamily="34" charset="0"/>
              </a:rPr>
              <a:t> Containing sector-specific      </a:t>
            </a:r>
            <a:r>
              <a:rPr kumimoji="0" lang="en-US" sz="2000" b="1" i="0" u="sng" strike="noStrike" kern="1200" cap="none" spc="0" normalizeH="0" baseline="0" noProof="0">
                <a:ln>
                  <a:noFill/>
                </a:ln>
                <a:solidFill>
                  <a:prstClr val="white"/>
                </a:solidFill>
                <a:effectLst/>
                <a:uLnTx/>
                <a:uFillTx/>
                <a:latin typeface="Arial Nova" panose="020B0504020202020204" pitchFamily="34" charset="0"/>
              </a:rPr>
              <a:t>mandatory</a:t>
            </a:r>
            <a:r>
              <a:rPr kumimoji="0" lang="en-US" sz="2000" b="0" i="0" u="none" strike="noStrike" kern="1200" cap="none" spc="0" normalizeH="0" baseline="0" noProof="0">
                <a:ln>
                  <a:noFill/>
                </a:ln>
                <a:solidFill>
                  <a:prstClr val="white"/>
                </a:solidFill>
                <a:effectLst/>
                <a:uLnTx/>
                <a:uFillTx/>
                <a:latin typeface="Arial Nova" panose="020B0504020202020204" pitchFamily="34" charset="0"/>
              </a:rPr>
              <a:t> sustainability &amp; circularity information</a:t>
            </a:r>
          </a:p>
          <a:p>
            <a:pPr algn="ctr"/>
            <a:endParaRPr lang="en-PT"/>
          </a:p>
        </p:txBody>
      </p:sp>
      <p:sp>
        <p:nvSpPr>
          <p:cNvPr id="5" name="Rectangle 4">
            <a:extLst>
              <a:ext uri="{FF2B5EF4-FFF2-40B4-BE49-F238E27FC236}">
                <a16:creationId xmlns:a16="http://schemas.microsoft.com/office/drawing/2014/main" id="{EEB1BFFA-CD2E-A6B3-3A89-65E8A24A7566}"/>
              </a:ext>
            </a:extLst>
          </p:cNvPr>
          <p:cNvSpPr/>
          <p:nvPr/>
        </p:nvSpPr>
        <p:spPr>
          <a:xfrm>
            <a:off x="4672886" y="2833408"/>
            <a:ext cx="3460835" cy="608946"/>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1" kern="1200">
                <a:ln w="0"/>
                <a:solidFill>
                  <a:srgbClr val="FFFFFF"/>
                </a:solidFill>
                <a:effectLst>
                  <a:outerShdw blurRad="38100" dist="19050" dir="2700000" algn="tl" rotWithShape="0">
                    <a:srgbClr val="262626">
                      <a:alpha val="40000"/>
                    </a:srgbClr>
                  </a:outerShdw>
                </a:effectLst>
                <a:latin typeface="Arial Nova" panose="020B0504020202020204" pitchFamily="34" charset="0"/>
              </a:rPr>
              <a:t>Mandatory</a:t>
            </a:r>
          </a:p>
        </p:txBody>
      </p:sp>
      <p:sp>
        <p:nvSpPr>
          <p:cNvPr id="6" name="Flèche droite 14">
            <a:extLst>
              <a:ext uri="{FF2B5EF4-FFF2-40B4-BE49-F238E27FC236}">
                <a16:creationId xmlns:a16="http://schemas.microsoft.com/office/drawing/2014/main" id="{E6AAA784-3296-2B9C-2CE0-F4FDC429A9B9}"/>
              </a:ext>
            </a:extLst>
          </p:cNvPr>
          <p:cNvSpPr/>
          <p:nvPr/>
        </p:nvSpPr>
        <p:spPr>
          <a:xfrm>
            <a:off x="4247559" y="3606101"/>
            <a:ext cx="416793" cy="32762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Flèche droite 15">
            <a:extLst>
              <a:ext uri="{FF2B5EF4-FFF2-40B4-BE49-F238E27FC236}">
                <a16:creationId xmlns:a16="http://schemas.microsoft.com/office/drawing/2014/main" id="{7D09FF9A-6E55-1B3F-5B56-2CC4F8EF6D40}"/>
              </a:ext>
            </a:extLst>
          </p:cNvPr>
          <p:cNvSpPr/>
          <p:nvPr/>
        </p:nvSpPr>
        <p:spPr>
          <a:xfrm>
            <a:off x="4247559" y="4536314"/>
            <a:ext cx="416793" cy="32762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37B1C708-6535-32C6-6101-E2239359E9BA}"/>
              </a:ext>
            </a:extLst>
          </p:cNvPr>
          <p:cNvSpPr/>
          <p:nvPr/>
        </p:nvSpPr>
        <p:spPr>
          <a:xfrm>
            <a:off x="4939421" y="5484349"/>
            <a:ext cx="2927767" cy="608946"/>
          </a:xfrm>
          <a:prstGeom prst="rect">
            <a:avLst/>
          </a:prstGeom>
          <a:noFill/>
        </p:spPr>
        <p:txBody>
          <a:bodyPr wrap="none" lIns="91440" tIns="45720" rIns="91440" bIns="45720">
            <a:prstTxWarp prst="textArchDown">
              <a:avLst>
                <a:gd name="adj" fmla="val 3601436"/>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0"/>
                <a:solidFill>
                  <a:srgbClr val="FFFFFF"/>
                </a:solidFill>
                <a:effectLst>
                  <a:outerShdw blurRad="38100" dist="19050" dir="2700000" algn="tl" rotWithShape="0">
                    <a:srgbClr val="262626">
                      <a:alpha val="40000"/>
                    </a:srgbClr>
                  </a:outerShdw>
                </a:effectLst>
                <a:uLnTx/>
                <a:uFillTx/>
                <a:latin typeface="Arial Nova" panose="020B0504020202020204" pitchFamily="34" charset="0"/>
              </a:rPr>
              <a:t>EU DPP</a:t>
            </a:r>
          </a:p>
        </p:txBody>
      </p:sp>
    </p:spTree>
    <p:extLst>
      <p:ext uri="{BB962C8B-B14F-4D97-AF65-F5344CB8AC3E}">
        <p14:creationId xmlns:p14="http://schemas.microsoft.com/office/powerpoint/2010/main" val="3241612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1418B-3E69-4F64-90ED-04B2F6F658D2}"/>
              </a:ext>
            </a:extLst>
          </p:cNvPr>
          <p:cNvSpPr>
            <a:spLocks noGrp="1"/>
          </p:cNvSpPr>
          <p:nvPr>
            <p:ph type="title"/>
          </p:nvPr>
        </p:nvSpPr>
        <p:spPr/>
        <p:txBody>
          <a:bodyPr/>
          <a:lstStyle/>
          <a:p>
            <a:r>
              <a:rPr lang="en-GB"/>
              <a:t>Why is the DPP System an incredible opportunity?</a:t>
            </a:r>
            <a:endParaRPr lang="en-PT"/>
          </a:p>
        </p:txBody>
      </p:sp>
      <p:sp>
        <p:nvSpPr>
          <p:cNvPr id="3" name="Content Placeholder 2">
            <a:extLst>
              <a:ext uri="{FF2B5EF4-FFF2-40B4-BE49-F238E27FC236}">
                <a16:creationId xmlns:a16="http://schemas.microsoft.com/office/drawing/2014/main" id="{CBD1AC60-150C-CA11-D84B-C46B64F107A9}"/>
              </a:ext>
            </a:extLst>
          </p:cNvPr>
          <p:cNvSpPr>
            <a:spLocks noGrp="1"/>
          </p:cNvSpPr>
          <p:nvPr>
            <p:ph idx="13"/>
          </p:nvPr>
        </p:nvSpPr>
        <p:spPr>
          <a:xfrm>
            <a:off x="483895" y="1510035"/>
            <a:ext cx="11221171" cy="501645"/>
          </a:xfrm>
        </p:spPr>
        <p:txBody>
          <a:bodyPr/>
          <a:lstStyle/>
          <a:p>
            <a:r>
              <a:rPr kumimoji="0" lang="en-GB" sz="2400" b="1" i="0" u="none" strike="noStrike" kern="1200" cap="none" spc="0" normalizeH="0" baseline="0" noProof="0">
                <a:ln>
                  <a:noFill/>
                </a:ln>
                <a:solidFill>
                  <a:srgbClr val="04364D"/>
                </a:solidFill>
                <a:effectLst/>
                <a:uLnTx/>
                <a:uFillTx/>
                <a:latin typeface="Calibri" panose="020F0502020204030204"/>
                <a:ea typeface="+mn-ea"/>
                <a:cs typeface="+mn-cs"/>
              </a:rPr>
              <a:t>Vision:</a:t>
            </a:r>
            <a:r>
              <a:rPr kumimoji="0" lang="en-GB" sz="2400" b="0" i="0" u="none" strike="noStrike" kern="1200" cap="none" spc="0" normalizeH="0" baseline="0" noProof="0">
                <a:ln>
                  <a:noFill/>
                </a:ln>
                <a:solidFill>
                  <a:srgbClr val="04364D"/>
                </a:solidFill>
                <a:effectLst/>
                <a:uLnTx/>
                <a:uFillTx/>
                <a:latin typeface="Calibri" panose="020F0502020204030204"/>
                <a:ea typeface="+mn-ea"/>
                <a:cs typeface="+mn-cs"/>
              </a:rPr>
              <a:t> The DPP links the EU internal market to the data economy.</a:t>
            </a:r>
          </a:p>
          <a:p>
            <a:endParaRPr lang="en-PT"/>
          </a:p>
        </p:txBody>
      </p:sp>
      <p:sp>
        <p:nvSpPr>
          <p:cNvPr id="5" name="Rectangle 4">
            <a:extLst>
              <a:ext uri="{FF2B5EF4-FFF2-40B4-BE49-F238E27FC236}">
                <a16:creationId xmlns:a16="http://schemas.microsoft.com/office/drawing/2014/main" id="{C43C965C-CA3E-C0F6-5C2B-3C4373CF851F}"/>
              </a:ext>
            </a:extLst>
          </p:cNvPr>
          <p:cNvSpPr/>
          <p:nvPr/>
        </p:nvSpPr>
        <p:spPr>
          <a:xfrm>
            <a:off x="9366233" y="2301299"/>
            <a:ext cx="2400213" cy="830997"/>
          </a:xfrm>
          <a:prstGeom prst="rect">
            <a:avLst/>
          </a:prstGeom>
        </p:spPr>
        <p:txBody>
          <a:bodyPr wrap="square">
            <a:spAutoFit/>
          </a:bodyPr>
          <a:lstStyle/>
          <a:p>
            <a:r>
              <a:rPr lang="en-US" sz="1600" b="1">
                <a:solidFill>
                  <a:schemeClr val="accent4"/>
                </a:solidFill>
                <a:latin typeface="Arial Nova" panose="020B0504020202020204" pitchFamily="34" charset="0"/>
              </a:rPr>
              <a:t>CIRPASS-2 addresses both mandatory and non-mandatory DPPs</a:t>
            </a:r>
            <a:endParaRPr lang="en-GB" sz="1600" b="1">
              <a:solidFill>
                <a:schemeClr val="accent4"/>
              </a:solidFill>
              <a:latin typeface="Arial Nova" panose="020B0504020202020204" pitchFamily="34" charset="0"/>
            </a:endParaRPr>
          </a:p>
        </p:txBody>
      </p:sp>
      <p:sp>
        <p:nvSpPr>
          <p:cNvPr id="6" name="Ellipse 4">
            <a:extLst>
              <a:ext uri="{FF2B5EF4-FFF2-40B4-BE49-F238E27FC236}">
                <a16:creationId xmlns:a16="http://schemas.microsoft.com/office/drawing/2014/main" id="{31145A85-E938-C838-E1BC-68217C0DFB0E}"/>
              </a:ext>
            </a:extLst>
          </p:cNvPr>
          <p:cNvSpPr/>
          <p:nvPr/>
        </p:nvSpPr>
        <p:spPr>
          <a:xfrm>
            <a:off x="1376285" y="2152917"/>
            <a:ext cx="8392123" cy="4381237"/>
          </a:xfrm>
          <a:prstGeom prst="ellipse">
            <a:avLst/>
          </a:prstGeom>
          <a:solidFill>
            <a:srgbClr val="E5F2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prstClr val="white"/>
              </a:solidFill>
              <a:effectLst/>
              <a:uLnTx/>
              <a:uFillTx/>
              <a:latin typeface="Arial"/>
              <a:ea typeface="+mn-ea"/>
              <a:cs typeface="+mn-cs"/>
            </a:endParaRPr>
          </a:p>
        </p:txBody>
      </p:sp>
      <p:sp>
        <p:nvSpPr>
          <p:cNvPr id="7" name="Ellipse 5">
            <a:extLst>
              <a:ext uri="{FF2B5EF4-FFF2-40B4-BE49-F238E27FC236}">
                <a16:creationId xmlns:a16="http://schemas.microsoft.com/office/drawing/2014/main" id="{3F6022E1-DD32-ACFC-0AD7-82C33023EE95}"/>
              </a:ext>
            </a:extLst>
          </p:cNvPr>
          <p:cNvSpPr/>
          <p:nvPr/>
        </p:nvSpPr>
        <p:spPr>
          <a:xfrm>
            <a:off x="3900690" y="2908073"/>
            <a:ext cx="3211275" cy="30194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white"/>
                </a:solidFill>
                <a:effectLst/>
                <a:uLnTx/>
                <a:uFillTx/>
                <a:latin typeface="Arial Nova" panose="020B0504020202020204" pitchFamily="34" charset="0"/>
              </a:rPr>
              <a:t> </a:t>
            </a:r>
            <a:r>
              <a:rPr kumimoji="0" lang="en-US" sz="1500" b="0" i="0" u="none" strike="noStrike" kern="1200" cap="none" spc="0" normalizeH="0" baseline="0" noProof="0">
                <a:ln>
                  <a:noFill/>
                </a:ln>
                <a:solidFill>
                  <a:prstClr val="white"/>
                </a:solidFill>
                <a:effectLst/>
                <a:uLnTx/>
                <a:uFillTx/>
                <a:latin typeface="Arial Nova" panose="020B0504020202020204" pitchFamily="34" charset="0"/>
              </a:rPr>
              <a:t>Based on </a:t>
            </a:r>
            <a:r>
              <a:rPr kumimoji="0" lang="en-GB" sz="1500" b="0" i="0" u="none" strike="noStrike" kern="1200" cap="none" spc="0" normalizeH="0" baseline="0">
                <a:ln>
                  <a:noFill/>
                </a:ln>
                <a:solidFill>
                  <a:prstClr val="white"/>
                </a:solidFill>
                <a:effectLst/>
                <a:uLnTx/>
                <a:uFillTx/>
                <a:latin typeface="Arial Nova" panose="020B0504020202020204" pitchFamily="34" charset="0"/>
              </a:rPr>
              <a:t>standardised</a:t>
            </a:r>
            <a:r>
              <a:rPr kumimoji="0" lang="en-US" sz="1500" b="0" i="0" u="none" strike="noStrike" kern="1200" cap="none" spc="0" normalizeH="0" baseline="0" noProof="0">
                <a:ln>
                  <a:noFill/>
                </a:ln>
                <a:solidFill>
                  <a:prstClr val="white"/>
                </a:solidFill>
                <a:effectLst/>
                <a:uLnTx/>
                <a:uFillTx/>
                <a:latin typeface="Arial Nova" panose="020B0504020202020204" pitchFamily="34" charset="0"/>
              </a:rPr>
              <a:t> data exchange protocols</a:t>
            </a:r>
            <a:endParaRPr kumimoji="0" lang="en-US" sz="1500" b="1" i="0" u="sng" strike="noStrike" kern="1200" cap="none" spc="0" normalizeH="0" baseline="0" noProof="0">
              <a:ln>
                <a:noFill/>
              </a:ln>
              <a:solidFill>
                <a:prstClr val="white"/>
              </a:solidFill>
              <a:effectLst/>
              <a:uLnTx/>
              <a:uFillTx/>
              <a:latin typeface="Arial Nova" panose="020B05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rial Nova" panose="020B05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white"/>
                </a:solidFill>
                <a:effectLst/>
                <a:uLnTx/>
                <a:uFillTx/>
                <a:latin typeface="Arial Nova" panose="020B0504020202020204" pitchFamily="34" charset="0"/>
              </a:rPr>
              <a:t>Containing sector-specific </a:t>
            </a:r>
            <a:r>
              <a:rPr kumimoji="0" lang="en-US" sz="1500" b="1" i="0" u="sng" strike="noStrike" kern="1200" cap="none" spc="0" normalizeH="0" baseline="0" noProof="0">
                <a:ln>
                  <a:noFill/>
                </a:ln>
                <a:solidFill>
                  <a:prstClr val="white"/>
                </a:solidFill>
                <a:effectLst/>
                <a:uLnTx/>
                <a:uFillTx/>
                <a:latin typeface="Arial Nova" panose="020B0504020202020204" pitchFamily="34" charset="0"/>
              </a:rPr>
              <a:t>mandatory</a:t>
            </a:r>
            <a:r>
              <a:rPr kumimoji="0" lang="en-US" sz="1500" b="0" i="0" u="none" strike="noStrike" kern="1200" cap="none" spc="0" normalizeH="0" baseline="0" noProof="0">
                <a:ln>
                  <a:noFill/>
                </a:ln>
                <a:solidFill>
                  <a:prstClr val="white"/>
                </a:solidFill>
                <a:effectLst/>
                <a:uLnTx/>
                <a:uFillTx/>
                <a:latin typeface="Arial Nova" panose="020B0504020202020204" pitchFamily="34" charset="0"/>
              </a:rPr>
              <a:t> sustainability &amp; circularity information</a:t>
            </a:r>
          </a:p>
        </p:txBody>
      </p:sp>
      <p:sp>
        <p:nvSpPr>
          <p:cNvPr id="8" name="Rectangle 7">
            <a:extLst>
              <a:ext uri="{FF2B5EF4-FFF2-40B4-BE49-F238E27FC236}">
                <a16:creationId xmlns:a16="http://schemas.microsoft.com/office/drawing/2014/main" id="{203DCDCF-F855-0030-9251-A2332E82FF00}"/>
              </a:ext>
            </a:extLst>
          </p:cNvPr>
          <p:cNvSpPr/>
          <p:nvPr/>
        </p:nvSpPr>
        <p:spPr>
          <a:xfrm>
            <a:off x="4452411" y="3215138"/>
            <a:ext cx="2035787" cy="1048156"/>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w="0"/>
                <a:solidFill>
                  <a:srgbClr val="FFFFFF"/>
                </a:solidFill>
                <a:effectLst>
                  <a:outerShdw blurRad="38100" dist="19050" dir="2700000" algn="tl" rotWithShape="0">
                    <a:srgbClr val="262626">
                      <a:alpha val="40000"/>
                    </a:srgbClr>
                  </a:outerShdw>
                </a:effectLst>
                <a:uLnTx/>
                <a:uFillTx/>
                <a:latin typeface="Arial Nova" panose="020B0504020202020204" pitchFamily="34" charset="0"/>
              </a:rPr>
              <a:t>Mandatory</a:t>
            </a:r>
          </a:p>
        </p:txBody>
      </p:sp>
      <p:sp>
        <p:nvSpPr>
          <p:cNvPr id="9" name="Rectangle 8">
            <a:extLst>
              <a:ext uri="{FF2B5EF4-FFF2-40B4-BE49-F238E27FC236}">
                <a16:creationId xmlns:a16="http://schemas.microsoft.com/office/drawing/2014/main" id="{0CA92A5B-2895-ED1E-556E-7B0DC2A15B31}"/>
              </a:ext>
            </a:extLst>
          </p:cNvPr>
          <p:cNvSpPr/>
          <p:nvPr/>
        </p:nvSpPr>
        <p:spPr>
          <a:xfrm>
            <a:off x="7017866" y="2836601"/>
            <a:ext cx="1953085" cy="7848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262626"/>
                </a:solidFill>
                <a:effectLst/>
                <a:uLnTx/>
                <a:uFillTx/>
                <a:latin typeface="Arial Nova" panose="020B0504020202020204" pitchFamily="34" charset="0"/>
              </a:rPr>
              <a:t>Reuse of existing data catalogs and dictionaries</a:t>
            </a:r>
            <a:endParaRPr kumimoji="0" lang="en-GB" sz="1500" b="1" i="0" u="none" strike="noStrike" kern="1200" cap="none" spc="0" normalizeH="0" baseline="0" noProof="0">
              <a:ln>
                <a:noFill/>
              </a:ln>
              <a:solidFill>
                <a:srgbClr val="262626"/>
              </a:solidFill>
              <a:effectLst/>
              <a:uLnTx/>
              <a:uFillTx/>
              <a:latin typeface="Arial Nova" panose="020B0504020202020204" pitchFamily="34" charset="0"/>
            </a:endParaRPr>
          </a:p>
        </p:txBody>
      </p:sp>
      <p:sp>
        <p:nvSpPr>
          <p:cNvPr id="10" name="Rectangle 9">
            <a:extLst>
              <a:ext uri="{FF2B5EF4-FFF2-40B4-BE49-F238E27FC236}">
                <a16:creationId xmlns:a16="http://schemas.microsoft.com/office/drawing/2014/main" id="{973922E0-2136-1112-CE49-675758FC26C7}"/>
              </a:ext>
            </a:extLst>
          </p:cNvPr>
          <p:cNvSpPr/>
          <p:nvPr/>
        </p:nvSpPr>
        <p:spPr>
          <a:xfrm>
            <a:off x="3575720" y="5333172"/>
            <a:ext cx="4110070" cy="1048156"/>
          </a:xfrm>
          <a:prstGeom prst="rect">
            <a:avLst/>
          </a:prstGeom>
          <a:noFill/>
        </p:spPr>
        <p:txBody>
          <a:bodyPr wrap="none" lIns="91440" tIns="45720" rIns="91440" bIns="45720">
            <a:prstTxWarp prst="textArchDown">
              <a:avLst>
                <a:gd name="adj" fmla="val 1398777"/>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w="0"/>
                <a:solidFill>
                  <a:srgbClr val="262626"/>
                </a:solidFill>
                <a:effectLst>
                  <a:outerShdw blurRad="38100" dist="19050" dir="2700000" algn="tl" rotWithShape="0">
                    <a:srgbClr val="262626">
                      <a:alpha val="40000"/>
                    </a:srgbClr>
                  </a:outerShdw>
                </a:effectLst>
                <a:uLnTx/>
                <a:uFillTx/>
                <a:latin typeface="Arial Nova" panose="020B0504020202020204" pitchFamily="34" charset="0"/>
              </a:rPr>
              <a:t>Non mandatory</a:t>
            </a:r>
          </a:p>
        </p:txBody>
      </p:sp>
      <p:sp>
        <p:nvSpPr>
          <p:cNvPr id="11" name="Rectangle 10">
            <a:extLst>
              <a:ext uri="{FF2B5EF4-FFF2-40B4-BE49-F238E27FC236}">
                <a16:creationId xmlns:a16="http://schemas.microsoft.com/office/drawing/2014/main" id="{2C309704-9DEE-93D2-9172-249087EFA320}"/>
              </a:ext>
            </a:extLst>
          </p:cNvPr>
          <p:cNvSpPr/>
          <p:nvPr/>
        </p:nvSpPr>
        <p:spPr>
          <a:xfrm>
            <a:off x="7094809" y="4365104"/>
            <a:ext cx="2535791" cy="7848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262626"/>
                </a:solidFill>
                <a:effectLst/>
                <a:uLnTx/>
                <a:uFillTx/>
                <a:latin typeface="Arial Nova" panose="020B0504020202020204" pitchFamily="34" charset="0"/>
              </a:rPr>
              <a:t>Advanced Digital Services (DLT, VC, DIDs, Digital Twins, …)</a:t>
            </a:r>
            <a:endParaRPr kumimoji="0" lang="en-GB" sz="1500" b="1" i="0" u="none" strike="noStrike" kern="1200" cap="none" spc="0" normalizeH="0" baseline="0" noProof="0">
              <a:ln>
                <a:noFill/>
              </a:ln>
              <a:solidFill>
                <a:srgbClr val="262626"/>
              </a:solidFill>
              <a:effectLst/>
              <a:uLnTx/>
              <a:uFillTx/>
              <a:latin typeface="Arial Nova" panose="020B0504020202020204" pitchFamily="34" charset="0"/>
            </a:endParaRPr>
          </a:p>
        </p:txBody>
      </p:sp>
      <p:sp>
        <p:nvSpPr>
          <p:cNvPr id="12" name="Rectangle 11">
            <a:extLst>
              <a:ext uri="{FF2B5EF4-FFF2-40B4-BE49-F238E27FC236}">
                <a16:creationId xmlns:a16="http://schemas.microsoft.com/office/drawing/2014/main" id="{DCDA4890-67BF-C4F5-ED31-FE9FAA7856D4}"/>
              </a:ext>
            </a:extLst>
          </p:cNvPr>
          <p:cNvSpPr/>
          <p:nvPr/>
        </p:nvSpPr>
        <p:spPr>
          <a:xfrm>
            <a:off x="1631504" y="4061577"/>
            <a:ext cx="1953085"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262626"/>
                </a:solidFill>
                <a:effectLst/>
                <a:uLnTx/>
                <a:uFillTx/>
                <a:latin typeface="Arial Nova" panose="020B0504020202020204" pitchFamily="34" charset="0"/>
              </a:rPr>
              <a:t>Expanded product data models</a:t>
            </a:r>
            <a:endParaRPr kumimoji="0" lang="en-GB" sz="1500" b="1" i="0" u="none" strike="noStrike" kern="1200" cap="none" spc="0" normalizeH="0" baseline="0" noProof="0">
              <a:ln>
                <a:noFill/>
              </a:ln>
              <a:solidFill>
                <a:srgbClr val="262626"/>
              </a:solidFill>
              <a:effectLst/>
              <a:uLnTx/>
              <a:uFillTx/>
              <a:latin typeface="Arial Nova" panose="020B0504020202020204" pitchFamily="34" charset="0"/>
            </a:endParaRPr>
          </a:p>
        </p:txBody>
      </p:sp>
      <p:sp>
        <p:nvSpPr>
          <p:cNvPr id="13" name="Rectangle 12">
            <a:extLst>
              <a:ext uri="{FF2B5EF4-FFF2-40B4-BE49-F238E27FC236}">
                <a16:creationId xmlns:a16="http://schemas.microsoft.com/office/drawing/2014/main" id="{680D760A-8352-0C69-A591-544C663D7ED3}"/>
              </a:ext>
            </a:extLst>
          </p:cNvPr>
          <p:cNvSpPr/>
          <p:nvPr/>
        </p:nvSpPr>
        <p:spPr>
          <a:xfrm>
            <a:off x="7637635" y="3892707"/>
            <a:ext cx="1953085" cy="3231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262626"/>
                </a:solidFill>
                <a:effectLst/>
                <a:uLnTx/>
                <a:uFillTx/>
                <a:latin typeface="Arial Nova" panose="020B0504020202020204" pitchFamily="34" charset="0"/>
              </a:rPr>
              <a:t>Linked ontologies</a:t>
            </a:r>
            <a:endParaRPr kumimoji="0" lang="en-GB" sz="1500" b="1" i="0" u="none" strike="noStrike" kern="1200" cap="none" spc="0" normalizeH="0" baseline="0" noProof="0">
              <a:ln>
                <a:noFill/>
              </a:ln>
              <a:solidFill>
                <a:srgbClr val="262626"/>
              </a:solidFill>
              <a:effectLst/>
              <a:uLnTx/>
              <a:uFillTx/>
              <a:latin typeface="Arial Nova" panose="020B0504020202020204" pitchFamily="34" charset="0"/>
            </a:endParaRPr>
          </a:p>
        </p:txBody>
      </p:sp>
      <p:sp>
        <p:nvSpPr>
          <p:cNvPr id="14" name="Rectangle 13">
            <a:extLst>
              <a:ext uri="{FF2B5EF4-FFF2-40B4-BE49-F238E27FC236}">
                <a16:creationId xmlns:a16="http://schemas.microsoft.com/office/drawing/2014/main" id="{0F13C06C-4501-3B60-FCFE-3B0E76E58A00}"/>
              </a:ext>
            </a:extLst>
          </p:cNvPr>
          <p:cNvSpPr/>
          <p:nvPr/>
        </p:nvSpPr>
        <p:spPr>
          <a:xfrm>
            <a:off x="2129285" y="3156167"/>
            <a:ext cx="1953085" cy="7848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262626"/>
                </a:solidFill>
                <a:effectLst/>
                <a:uLnTx/>
                <a:uFillTx/>
                <a:latin typeface="Arial Nova" panose="020B0504020202020204" pitchFamily="34" charset="0"/>
              </a:rPr>
              <a:t>Data-enabled circular business models</a:t>
            </a:r>
            <a:endParaRPr kumimoji="0" lang="en-GB" sz="1500" b="1" i="0" u="none" strike="noStrike" kern="1200" cap="none" spc="0" normalizeH="0" baseline="0" noProof="0">
              <a:ln>
                <a:noFill/>
              </a:ln>
              <a:solidFill>
                <a:srgbClr val="262626"/>
              </a:solidFill>
              <a:effectLst/>
              <a:uLnTx/>
              <a:uFillTx/>
              <a:latin typeface="Arial Nova" panose="020B0504020202020204" pitchFamily="34" charset="0"/>
            </a:endParaRPr>
          </a:p>
        </p:txBody>
      </p:sp>
      <p:sp>
        <p:nvSpPr>
          <p:cNvPr id="15" name="Flèche droite 14">
            <a:extLst>
              <a:ext uri="{FF2B5EF4-FFF2-40B4-BE49-F238E27FC236}">
                <a16:creationId xmlns:a16="http://schemas.microsoft.com/office/drawing/2014/main" id="{3E022C8F-5179-33E7-9A88-EC87448B44B8}"/>
              </a:ext>
            </a:extLst>
          </p:cNvPr>
          <p:cNvSpPr/>
          <p:nvPr/>
        </p:nvSpPr>
        <p:spPr>
          <a:xfrm>
            <a:off x="4175321" y="3781839"/>
            <a:ext cx="369930" cy="308353"/>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16" name="Flèche droite 15">
            <a:extLst>
              <a:ext uri="{FF2B5EF4-FFF2-40B4-BE49-F238E27FC236}">
                <a16:creationId xmlns:a16="http://schemas.microsoft.com/office/drawing/2014/main" id="{95FF5331-B59E-A88A-C5D1-FCBF5758554D}"/>
              </a:ext>
            </a:extLst>
          </p:cNvPr>
          <p:cNvSpPr/>
          <p:nvPr/>
        </p:nvSpPr>
        <p:spPr>
          <a:xfrm>
            <a:off x="4142272" y="4604600"/>
            <a:ext cx="369930" cy="308353"/>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17" name="Rectangle 16">
            <a:extLst>
              <a:ext uri="{FF2B5EF4-FFF2-40B4-BE49-F238E27FC236}">
                <a16:creationId xmlns:a16="http://schemas.microsoft.com/office/drawing/2014/main" id="{45459B1D-0EE3-BBB4-F1EE-C9E460CF2E01}"/>
              </a:ext>
            </a:extLst>
          </p:cNvPr>
          <p:cNvSpPr/>
          <p:nvPr/>
        </p:nvSpPr>
        <p:spPr>
          <a:xfrm>
            <a:off x="2066905" y="4756027"/>
            <a:ext cx="1953085"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262626"/>
                </a:solidFill>
                <a:effectLst/>
                <a:uLnTx/>
                <a:uFillTx/>
                <a:latin typeface="Arial Nova" panose="020B0504020202020204" pitchFamily="34" charset="0"/>
              </a:rPr>
              <a:t>Extended ESG traceability</a:t>
            </a:r>
            <a:endParaRPr kumimoji="0" lang="en-GB" sz="1500" b="1" i="0" u="none" strike="noStrike" kern="1200" cap="none" spc="0" normalizeH="0" baseline="0" noProof="0">
              <a:ln>
                <a:noFill/>
              </a:ln>
              <a:solidFill>
                <a:srgbClr val="262626"/>
              </a:solidFill>
              <a:effectLst/>
              <a:uLnTx/>
              <a:uFillTx/>
              <a:latin typeface="Arial Nova" panose="020B0504020202020204" pitchFamily="34" charset="0"/>
            </a:endParaRPr>
          </a:p>
        </p:txBody>
      </p:sp>
      <p:sp>
        <p:nvSpPr>
          <p:cNvPr id="18" name="Rectangle 17">
            <a:extLst>
              <a:ext uri="{FF2B5EF4-FFF2-40B4-BE49-F238E27FC236}">
                <a16:creationId xmlns:a16="http://schemas.microsoft.com/office/drawing/2014/main" id="{078BBEFB-A1B3-6B89-8CFB-D3BC40C29DFD}"/>
              </a:ext>
            </a:extLst>
          </p:cNvPr>
          <p:cNvSpPr/>
          <p:nvPr/>
        </p:nvSpPr>
        <p:spPr>
          <a:xfrm>
            <a:off x="6810328" y="5344321"/>
            <a:ext cx="2293751" cy="7848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262626"/>
                </a:solidFill>
                <a:effectLst/>
                <a:uLnTx/>
                <a:uFillTx/>
                <a:latin typeface="Arial Nova" panose="020B0504020202020204" pitchFamily="34" charset="0"/>
              </a:rPr>
              <a:t>Support efficient supply-chain-wide reporting</a:t>
            </a:r>
            <a:endParaRPr kumimoji="0" lang="en-GB" sz="1500" b="1" i="0" u="none" strike="noStrike" kern="1200" cap="none" spc="0" normalizeH="0" baseline="0" noProof="0">
              <a:ln>
                <a:noFill/>
              </a:ln>
              <a:solidFill>
                <a:srgbClr val="262626"/>
              </a:solidFill>
              <a:effectLst/>
              <a:uLnTx/>
              <a:uFillTx/>
              <a:latin typeface="Arial Nova" panose="020B0504020202020204" pitchFamily="34" charset="0"/>
            </a:endParaRPr>
          </a:p>
        </p:txBody>
      </p:sp>
      <p:sp>
        <p:nvSpPr>
          <p:cNvPr id="19" name="Rectangle 18">
            <a:extLst>
              <a:ext uri="{FF2B5EF4-FFF2-40B4-BE49-F238E27FC236}">
                <a16:creationId xmlns:a16="http://schemas.microsoft.com/office/drawing/2014/main" id="{16DED480-D2FA-1CB5-8BA0-4671326105B8}"/>
              </a:ext>
            </a:extLst>
          </p:cNvPr>
          <p:cNvSpPr/>
          <p:nvPr/>
        </p:nvSpPr>
        <p:spPr>
          <a:xfrm>
            <a:off x="4682051" y="5013176"/>
            <a:ext cx="1519003" cy="784376"/>
          </a:xfrm>
          <a:prstGeom prst="rect">
            <a:avLst/>
          </a:prstGeom>
          <a:noFill/>
        </p:spPr>
        <p:txBody>
          <a:bodyPr wrap="none" lIns="91440" tIns="45720" rIns="91440" bIns="45720">
            <a:prstTxWarp prst="textArchDown">
              <a:avLst>
                <a:gd name="adj" fmla="val 3601436"/>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0"/>
                <a:solidFill>
                  <a:srgbClr val="FFFFFF"/>
                </a:solidFill>
                <a:effectLst>
                  <a:outerShdw blurRad="38100" dist="19050" dir="2700000" algn="tl" rotWithShape="0">
                    <a:srgbClr val="262626">
                      <a:alpha val="40000"/>
                    </a:srgbClr>
                  </a:outerShdw>
                </a:effectLst>
                <a:uLnTx/>
                <a:uFillTx/>
                <a:latin typeface="Arial Nova" panose="020B0504020202020204" pitchFamily="34" charset="0"/>
              </a:rPr>
              <a:t>EU DPP</a:t>
            </a:r>
          </a:p>
        </p:txBody>
      </p:sp>
      <p:sp>
        <p:nvSpPr>
          <p:cNvPr id="20" name="Rectangle 19">
            <a:extLst>
              <a:ext uri="{FF2B5EF4-FFF2-40B4-BE49-F238E27FC236}">
                <a16:creationId xmlns:a16="http://schemas.microsoft.com/office/drawing/2014/main" id="{58A78C20-7043-C74B-8E90-B7FA71D14465}"/>
              </a:ext>
            </a:extLst>
          </p:cNvPr>
          <p:cNvSpPr/>
          <p:nvPr/>
        </p:nvSpPr>
        <p:spPr>
          <a:xfrm>
            <a:off x="4000808" y="2214452"/>
            <a:ext cx="2159179"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262626"/>
                </a:solidFill>
                <a:effectLst/>
                <a:uLnTx/>
                <a:uFillTx/>
                <a:latin typeface="Arial Nova" panose="020B0504020202020204" pitchFamily="34" charset="0"/>
              </a:rPr>
              <a:t>Interoperable dataspaces</a:t>
            </a:r>
            <a:endParaRPr kumimoji="0" lang="en-US" sz="1500" b="1" i="0" u="sng" strike="noStrike" kern="1200" cap="none" spc="0" normalizeH="0" baseline="0" noProof="0">
              <a:ln>
                <a:noFill/>
              </a:ln>
              <a:solidFill>
                <a:srgbClr val="262626"/>
              </a:solidFill>
              <a:effectLst/>
              <a:uLnTx/>
              <a:uFillTx/>
              <a:latin typeface="Arial Nova" panose="020B0504020202020204" pitchFamily="34" charset="0"/>
            </a:endParaRPr>
          </a:p>
        </p:txBody>
      </p:sp>
      <p:sp>
        <p:nvSpPr>
          <p:cNvPr id="21" name="Rectangle 20">
            <a:extLst>
              <a:ext uri="{FF2B5EF4-FFF2-40B4-BE49-F238E27FC236}">
                <a16:creationId xmlns:a16="http://schemas.microsoft.com/office/drawing/2014/main" id="{E2576C17-9395-1D7E-3DC9-C8477DCBCDF3}"/>
              </a:ext>
            </a:extLst>
          </p:cNvPr>
          <p:cNvSpPr/>
          <p:nvPr/>
        </p:nvSpPr>
        <p:spPr>
          <a:xfrm>
            <a:off x="2768117" y="5425774"/>
            <a:ext cx="2273117"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262626"/>
                </a:solidFill>
                <a:effectLst/>
                <a:uLnTx/>
                <a:uFillTx/>
                <a:latin typeface="Arial Nova" panose="020B0504020202020204" pitchFamily="34" charset="0"/>
              </a:rPr>
              <a:t>Connection to international DPPs</a:t>
            </a:r>
            <a:endParaRPr kumimoji="0" lang="en-GB" sz="1500" b="1" i="0" u="none" strike="noStrike" kern="1200" cap="none" spc="0" normalizeH="0" baseline="0" noProof="0">
              <a:ln>
                <a:noFill/>
              </a:ln>
              <a:solidFill>
                <a:srgbClr val="262626"/>
              </a:solidFill>
              <a:effectLst/>
              <a:uLnTx/>
              <a:uFillTx/>
              <a:latin typeface="Arial Nova" panose="020B0504020202020204" pitchFamily="34" charset="0"/>
            </a:endParaRPr>
          </a:p>
        </p:txBody>
      </p:sp>
      <p:sp>
        <p:nvSpPr>
          <p:cNvPr id="22" name="Rectangle 21">
            <a:extLst>
              <a:ext uri="{FF2B5EF4-FFF2-40B4-BE49-F238E27FC236}">
                <a16:creationId xmlns:a16="http://schemas.microsoft.com/office/drawing/2014/main" id="{BEA636E0-CBA1-5853-46F8-441A342F6F1D}"/>
              </a:ext>
            </a:extLst>
          </p:cNvPr>
          <p:cNvSpPr/>
          <p:nvPr/>
        </p:nvSpPr>
        <p:spPr>
          <a:xfrm>
            <a:off x="2640677" y="2673817"/>
            <a:ext cx="2159179"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262626"/>
                </a:solidFill>
                <a:effectLst/>
                <a:uLnTx/>
                <a:uFillTx/>
                <a:latin typeface="Arial Nova" panose="020B0504020202020204" pitchFamily="34" charset="0"/>
              </a:rPr>
              <a:t>Connection to GDDS data</a:t>
            </a:r>
            <a:endParaRPr kumimoji="0" lang="en-US" sz="1500" b="1" i="0" u="sng" strike="noStrike" kern="1200" cap="none" spc="0" normalizeH="0" baseline="0" noProof="0">
              <a:ln>
                <a:noFill/>
              </a:ln>
              <a:solidFill>
                <a:srgbClr val="262626"/>
              </a:solidFill>
              <a:effectLst/>
              <a:uLnTx/>
              <a:uFillTx/>
              <a:latin typeface="Arial Nova" panose="020B0504020202020204" pitchFamily="34" charset="0"/>
            </a:endParaRPr>
          </a:p>
        </p:txBody>
      </p:sp>
      <p:sp>
        <p:nvSpPr>
          <p:cNvPr id="23" name="Rectangle 22">
            <a:extLst>
              <a:ext uri="{FF2B5EF4-FFF2-40B4-BE49-F238E27FC236}">
                <a16:creationId xmlns:a16="http://schemas.microsoft.com/office/drawing/2014/main" id="{1497251E-71E8-74A6-6130-13B50C3F71C8}"/>
              </a:ext>
            </a:extLst>
          </p:cNvPr>
          <p:cNvSpPr/>
          <p:nvPr/>
        </p:nvSpPr>
        <p:spPr>
          <a:xfrm>
            <a:off x="5902993" y="2359566"/>
            <a:ext cx="1533812"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a:ln>
                  <a:noFill/>
                </a:ln>
                <a:solidFill>
                  <a:srgbClr val="262626"/>
                </a:solidFill>
                <a:effectLst/>
                <a:uLnTx/>
                <a:uFillTx/>
                <a:latin typeface="Arial Nova" panose="020B0504020202020204" pitchFamily="34" charset="0"/>
              </a:rPr>
              <a:t>Digitising the EU industry</a:t>
            </a:r>
          </a:p>
        </p:txBody>
      </p:sp>
    </p:spTree>
    <p:extLst>
      <p:ext uri="{BB962C8B-B14F-4D97-AF65-F5344CB8AC3E}">
        <p14:creationId xmlns:p14="http://schemas.microsoft.com/office/powerpoint/2010/main" val="2252440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C533B-BF61-0800-267E-418F1F22F1EC}"/>
              </a:ext>
            </a:extLst>
          </p:cNvPr>
          <p:cNvSpPr>
            <a:spLocks noGrp="1"/>
          </p:cNvSpPr>
          <p:nvPr>
            <p:ph type="title"/>
          </p:nvPr>
        </p:nvSpPr>
        <p:spPr/>
        <p:txBody>
          <a:bodyPr/>
          <a:lstStyle/>
          <a:p>
            <a:r>
              <a:rPr lang="en-GB"/>
              <a:t>Standardisation &amp; CIRPASS-2   -  Timelines</a:t>
            </a:r>
            <a:endParaRPr lang="en-PT"/>
          </a:p>
        </p:txBody>
      </p:sp>
      <p:graphicFrame>
        <p:nvGraphicFramePr>
          <p:cNvPr id="4" name="Espace réservé du contenu 7">
            <a:extLst>
              <a:ext uri="{FF2B5EF4-FFF2-40B4-BE49-F238E27FC236}">
                <a16:creationId xmlns:a16="http://schemas.microsoft.com/office/drawing/2014/main" id="{E00D0558-A4C9-03E8-5444-4F0AADF4A7D2}"/>
              </a:ext>
            </a:extLst>
          </p:cNvPr>
          <p:cNvGraphicFramePr>
            <a:graphicFrameLocks/>
          </p:cNvGraphicFramePr>
          <p:nvPr>
            <p:extLst>
              <p:ext uri="{D42A27DB-BD31-4B8C-83A1-F6EECF244321}">
                <p14:modId xmlns:p14="http://schemas.microsoft.com/office/powerpoint/2010/main" val="1278363215"/>
              </p:ext>
            </p:extLst>
          </p:nvPr>
        </p:nvGraphicFramePr>
        <p:xfrm>
          <a:off x="802672" y="3010304"/>
          <a:ext cx="10728325" cy="447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lèche vers le bas 9">
            <a:extLst>
              <a:ext uri="{FF2B5EF4-FFF2-40B4-BE49-F238E27FC236}">
                <a16:creationId xmlns:a16="http://schemas.microsoft.com/office/drawing/2014/main" id="{FCF9AFB5-C3B5-5FD6-0D23-E84D94A42BFD}"/>
              </a:ext>
            </a:extLst>
          </p:cNvPr>
          <p:cNvSpPr/>
          <p:nvPr/>
        </p:nvSpPr>
        <p:spPr>
          <a:xfrm>
            <a:off x="3839362" y="2219959"/>
            <a:ext cx="180313" cy="792000"/>
          </a:xfrm>
          <a:prstGeom prst="downArrow">
            <a:avLst/>
          </a:prstGeom>
          <a:solidFill>
            <a:srgbClr val="D5682D"/>
          </a:solidFill>
          <a:ln>
            <a:solidFill>
              <a:srgbClr val="D5682D"/>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a:p>
        </p:txBody>
      </p:sp>
      <p:sp>
        <p:nvSpPr>
          <p:cNvPr id="6" name="Rectangle 5">
            <a:extLst>
              <a:ext uri="{FF2B5EF4-FFF2-40B4-BE49-F238E27FC236}">
                <a16:creationId xmlns:a16="http://schemas.microsoft.com/office/drawing/2014/main" id="{F2C35AFC-4B20-6D7F-D80B-0E70AEBC4156}"/>
              </a:ext>
            </a:extLst>
          </p:cNvPr>
          <p:cNvSpPr/>
          <p:nvPr/>
        </p:nvSpPr>
        <p:spPr>
          <a:xfrm>
            <a:off x="3935364" y="2175230"/>
            <a:ext cx="1998138" cy="369332"/>
          </a:xfrm>
          <a:prstGeom prst="rect">
            <a:avLst/>
          </a:prstGeom>
        </p:spPr>
        <p:txBody>
          <a:bodyPr wrap="square">
            <a:spAutoFit/>
          </a:bodyPr>
          <a:lstStyle/>
          <a:p>
            <a:r>
              <a:rPr lang="fr-FR">
                <a:latin typeface="Arial Nova" panose="020B0504020202020204" pitchFamily="34" charset="0"/>
              </a:rPr>
              <a:t>ESPR adoption</a:t>
            </a:r>
            <a:endParaRPr lang="en-GB">
              <a:latin typeface="Arial Nova" panose="020B0504020202020204" pitchFamily="34" charset="0"/>
            </a:endParaRPr>
          </a:p>
        </p:txBody>
      </p:sp>
      <p:sp>
        <p:nvSpPr>
          <p:cNvPr id="7" name="Flèche vers le bas 11">
            <a:extLst>
              <a:ext uri="{FF2B5EF4-FFF2-40B4-BE49-F238E27FC236}">
                <a16:creationId xmlns:a16="http://schemas.microsoft.com/office/drawing/2014/main" id="{82A392CE-9735-EFB2-B018-494536A2F140}"/>
              </a:ext>
            </a:extLst>
          </p:cNvPr>
          <p:cNvSpPr/>
          <p:nvPr/>
        </p:nvSpPr>
        <p:spPr>
          <a:xfrm>
            <a:off x="2614043" y="1777285"/>
            <a:ext cx="176021" cy="1233019"/>
          </a:xfrm>
          <a:prstGeom prst="downArrow">
            <a:avLst/>
          </a:prstGeom>
          <a:solidFill>
            <a:srgbClr val="D5682D"/>
          </a:solidFill>
          <a:ln>
            <a:solidFill>
              <a:srgbClr val="D5682D"/>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a:p>
        </p:txBody>
      </p:sp>
      <p:sp>
        <p:nvSpPr>
          <p:cNvPr id="8" name="Flèche vers le bas 13">
            <a:extLst>
              <a:ext uri="{FF2B5EF4-FFF2-40B4-BE49-F238E27FC236}">
                <a16:creationId xmlns:a16="http://schemas.microsoft.com/office/drawing/2014/main" id="{1BE3BB10-F2AB-1FEC-C4E4-A9611C7680AA}"/>
              </a:ext>
            </a:extLst>
          </p:cNvPr>
          <p:cNvSpPr/>
          <p:nvPr/>
        </p:nvSpPr>
        <p:spPr>
          <a:xfrm>
            <a:off x="6733485" y="2028423"/>
            <a:ext cx="169591" cy="981880"/>
          </a:xfrm>
          <a:prstGeom prst="downArrow">
            <a:avLst/>
          </a:prstGeom>
          <a:solidFill>
            <a:srgbClr val="D5682D"/>
          </a:solidFill>
          <a:ln>
            <a:solidFill>
              <a:srgbClr val="D5682D"/>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a:p>
        </p:txBody>
      </p:sp>
      <p:sp>
        <p:nvSpPr>
          <p:cNvPr id="9" name="Rectangle 8">
            <a:extLst>
              <a:ext uri="{FF2B5EF4-FFF2-40B4-BE49-F238E27FC236}">
                <a16:creationId xmlns:a16="http://schemas.microsoft.com/office/drawing/2014/main" id="{381703EB-9C67-732C-48B5-420685D24F86}"/>
              </a:ext>
            </a:extLst>
          </p:cNvPr>
          <p:cNvSpPr/>
          <p:nvPr/>
        </p:nvSpPr>
        <p:spPr>
          <a:xfrm>
            <a:off x="6848766" y="1786170"/>
            <a:ext cx="3970959" cy="369332"/>
          </a:xfrm>
          <a:prstGeom prst="rect">
            <a:avLst/>
          </a:prstGeom>
        </p:spPr>
        <p:txBody>
          <a:bodyPr wrap="none">
            <a:spAutoFit/>
          </a:bodyPr>
          <a:lstStyle/>
          <a:p>
            <a:r>
              <a:rPr lang="en-GB">
                <a:latin typeface="Arial Nova" panose="020B0504020202020204" pitchFamily="34" charset="0"/>
              </a:rPr>
              <a:t>Standardisation Request - DPP – </a:t>
            </a:r>
            <a:r>
              <a:rPr lang="en-GB" u="sng">
                <a:latin typeface="Arial Nova" panose="020B0504020202020204" pitchFamily="34" charset="0"/>
              </a:rPr>
              <a:t>End</a:t>
            </a:r>
          </a:p>
        </p:txBody>
      </p:sp>
      <p:sp>
        <p:nvSpPr>
          <p:cNvPr id="10" name="Flèche vers le bas 17">
            <a:extLst>
              <a:ext uri="{FF2B5EF4-FFF2-40B4-BE49-F238E27FC236}">
                <a16:creationId xmlns:a16="http://schemas.microsoft.com/office/drawing/2014/main" id="{8EB919EF-662D-5F31-F6C8-A464C2FAAF2D}"/>
              </a:ext>
            </a:extLst>
          </p:cNvPr>
          <p:cNvSpPr/>
          <p:nvPr/>
        </p:nvSpPr>
        <p:spPr>
          <a:xfrm flipV="1">
            <a:off x="3751343" y="4175603"/>
            <a:ext cx="178176" cy="1915595"/>
          </a:xfrm>
          <a:prstGeom prst="downArrow">
            <a:avLst/>
          </a:prstGeom>
          <a:solidFill>
            <a:srgbClr val="D5682D"/>
          </a:solidFill>
          <a:ln>
            <a:solidFill>
              <a:srgbClr val="D5682D"/>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a:p>
        </p:txBody>
      </p:sp>
      <p:graphicFrame>
        <p:nvGraphicFramePr>
          <p:cNvPr id="11" name="Espace réservé du contenu 7">
            <a:extLst>
              <a:ext uri="{FF2B5EF4-FFF2-40B4-BE49-F238E27FC236}">
                <a16:creationId xmlns:a16="http://schemas.microsoft.com/office/drawing/2014/main" id="{43043AF9-A251-C75A-ED57-5CE0062CB066}"/>
              </a:ext>
            </a:extLst>
          </p:cNvPr>
          <p:cNvGraphicFramePr>
            <a:graphicFrameLocks/>
          </p:cNvGraphicFramePr>
          <p:nvPr>
            <p:extLst>
              <p:ext uri="{D42A27DB-BD31-4B8C-83A1-F6EECF244321}">
                <p14:modId xmlns:p14="http://schemas.microsoft.com/office/powerpoint/2010/main" val="1059476441"/>
              </p:ext>
            </p:extLst>
          </p:nvPr>
        </p:nvGraphicFramePr>
        <p:xfrm>
          <a:off x="3840431" y="4547015"/>
          <a:ext cx="6628438" cy="4476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Flèche vers le bas 20">
            <a:extLst>
              <a:ext uri="{FF2B5EF4-FFF2-40B4-BE49-F238E27FC236}">
                <a16:creationId xmlns:a16="http://schemas.microsoft.com/office/drawing/2014/main" id="{A30EF54D-9834-49BF-EE10-3EE02F425EEB}"/>
              </a:ext>
            </a:extLst>
          </p:cNvPr>
          <p:cNvSpPr/>
          <p:nvPr/>
        </p:nvSpPr>
        <p:spPr>
          <a:xfrm>
            <a:off x="9365078" y="2349120"/>
            <a:ext cx="167389" cy="671511"/>
          </a:xfrm>
          <a:prstGeom prst="downArrow">
            <a:avLst/>
          </a:prstGeom>
          <a:solidFill>
            <a:srgbClr val="D5682D"/>
          </a:solidFill>
          <a:ln>
            <a:solidFill>
              <a:srgbClr val="D5682D"/>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a:p>
        </p:txBody>
      </p:sp>
      <p:sp>
        <p:nvSpPr>
          <p:cNvPr id="13" name="Rectangle 12">
            <a:extLst>
              <a:ext uri="{FF2B5EF4-FFF2-40B4-BE49-F238E27FC236}">
                <a16:creationId xmlns:a16="http://schemas.microsoft.com/office/drawing/2014/main" id="{E133E877-F0F7-145F-AD76-64E68A4747F9}"/>
              </a:ext>
            </a:extLst>
          </p:cNvPr>
          <p:cNvSpPr/>
          <p:nvPr/>
        </p:nvSpPr>
        <p:spPr>
          <a:xfrm>
            <a:off x="9465581" y="2323360"/>
            <a:ext cx="2211255" cy="646331"/>
          </a:xfrm>
          <a:prstGeom prst="rect">
            <a:avLst/>
          </a:prstGeom>
        </p:spPr>
        <p:txBody>
          <a:bodyPr wrap="square">
            <a:spAutoFit/>
          </a:bodyPr>
          <a:lstStyle/>
          <a:p>
            <a:r>
              <a:rPr lang="en-GB">
                <a:solidFill>
                  <a:schemeClr val="accent4"/>
                </a:solidFill>
                <a:latin typeface="Arial Nova" panose="020B0504020202020204" pitchFamily="34" charset="0"/>
              </a:rPr>
              <a:t>Mandatory DPPs </a:t>
            </a:r>
            <a:r>
              <a:rPr lang="en-GB">
                <a:latin typeface="Arial Nova" panose="020B0504020202020204" pitchFamily="34" charset="0"/>
              </a:rPr>
              <a:t>(batteries)</a:t>
            </a:r>
          </a:p>
        </p:txBody>
      </p:sp>
      <p:sp>
        <p:nvSpPr>
          <p:cNvPr id="14" name="Rectangle 13">
            <a:extLst>
              <a:ext uri="{FF2B5EF4-FFF2-40B4-BE49-F238E27FC236}">
                <a16:creationId xmlns:a16="http://schemas.microsoft.com/office/drawing/2014/main" id="{30FD5AEA-F8F4-92A8-C8ED-F04544EDF274}"/>
              </a:ext>
            </a:extLst>
          </p:cNvPr>
          <p:cNvSpPr/>
          <p:nvPr/>
        </p:nvSpPr>
        <p:spPr>
          <a:xfrm>
            <a:off x="8072067" y="3498575"/>
            <a:ext cx="2211255" cy="646331"/>
          </a:xfrm>
          <a:prstGeom prst="rect">
            <a:avLst/>
          </a:prstGeom>
        </p:spPr>
        <p:txBody>
          <a:bodyPr wrap="square">
            <a:spAutoFit/>
          </a:bodyPr>
          <a:lstStyle/>
          <a:p>
            <a:pPr algn="r"/>
            <a:r>
              <a:rPr lang="en-GB">
                <a:solidFill>
                  <a:schemeClr val="accent4"/>
                </a:solidFill>
                <a:latin typeface="Arial Nova" panose="020B0504020202020204" pitchFamily="34" charset="0"/>
              </a:rPr>
              <a:t>Mandatory DPPs </a:t>
            </a:r>
            <a:r>
              <a:rPr lang="en-GB">
                <a:latin typeface="Arial Nova" panose="020B0504020202020204" pitchFamily="34" charset="0"/>
              </a:rPr>
              <a:t>(textiles)</a:t>
            </a:r>
          </a:p>
        </p:txBody>
      </p:sp>
      <p:sp>
        <p:nvSpPr>
          <p:cNvPr id="15" name="Flèche vers le bas 26">
            <a:extLst>
              <a:ext uri="{FF2B5EF4-FFF2-40B4-BE49-F238E27FC236}">
                <a16:creationId xmlns:a16="http://schemas.microsoft.com/office/drawing/2014/main" id="{C664E457-2B1B-6850-0E81-B609109DBE76}"/>
              </a:ext>
            </a:extLst>
          </p:cNvPr>
          <p:cNvSpPr/>
          <p:nvPr/>
        </p:nvSpPr>
        <p:spPr>
          <a:xfrm flipV="1">
            <a:off x="10253575" y="3460947"/>
            <a:ext cx="167389" cy="671511"/>
          </a:xfrm>
          <a:prstGeom prst="downArrow">
            <a:avLst/>
          </a:prstGeom>
          <a:solidFill>
            <a:srgbClr val="D5682D"/>
          </a:solidFill>
          <a:ln>
            <a:solidFill>
              <a:srgbClr val="D5682D"/>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a:p>
        </p:txBody>
      </p:sp>
      <p:sp>
        <p:nvSpPr>
          <p:cNvPr id="16" name="Rectangle 15">
            <a:extLst>
              <a:ext uri="{FF2B5EF4-FFF2-40B4-BE49-F238E27FC236}">
                <a16:creationId xmlns:a16="http://schemas.microsoft.com/office/drawing/2014/main" id="{4F4010E0-EAF4-5E47-BAA3-777B66A9A30E}"/>
              </a:ext>
            </a:extLst>
          </p:cNvPr>
          <p:cNvSpPr/>
          <p:nvPr/>
        </p:nvSpPr>
        <p:spPr>
          <a:xfrm>
            <a:off x="1410638" y="4622273"/>
            <a:ext cx="2230098" cy="369332"/>
          </a:xfrm>
          <a:prstGeom prst="rect">
            <a:avLst/>
          </a:prstGeom>
        </p:spPr>
        <p:txBody>
          <a:bodyPr wrap="none">
            <a:spAutoFit/>
          </a:bodyPr>
          <a:lstStyle/>
          <a:p>
            <a:r>
              <a:rPr lang="en-US" b="1">
                <a:solidFill>
                  <a:schemeClr val="accent4"/>
                </a:solidFill>
                <a:latin typeface="Arial Nova" panose="020B0504020202020204" pitchFamily="34" charset="0"/>
              </a:rPr>
              <a:t>CIRPASS-2 project</a:t>
            </a:r>
            <a:endParaRPr lang="en-GB" b="1">
              <a:solidFill>
                <a:schemeClr val="accent4"/>
              </a:solidFill>
              <a:latin typeface="Arial Nova" panose="020B0504020202020204" pitchFamily="34" charset="0"/>
            </a:endParaRPr>
          </a:p>
        </p:txBody>
      </p:sp>
      <p:sp>
        <p:nvSpPr>
          <p:cNvPr id="17" name="Rectangle 16">
            <a:extLst>
              <a:ext uri="{FF2B5EF4-FFF2-40B4-BE49-F238E27FC236}">
                <a16:creationId xmlns:a16="http://schemas.microsoft.com/office/drawing/2014/main" id="{527645DE-C7C5-45FB-495F-47A9B17D3C68}"/>
              </a:ext>
            </a:extLst>
          </p:cNvPr>
          <p:cNvSpPr/>
          <p:nvPr/>
        </p:nvSpPr>
        <p:spPr>
          <a:xfrm>
            <a:off x="4049071" y="3752932"/>
            <a:ext cx="2776722" cy="369332"/>
          </a:xfrm>
          <a:prstGeom prst="rect">
            <a:avLst/>
          </a:prstGeom>
        </p:spPr>
        <p:txBody>
          <a:bodyPr wrap="none">
            <a:spAutoFit/>
          </a:bodyPr>
          <a:lstStyle/>
          <a:p>
            <a:r>
              <a:rPr lang="en-US" b="1">
                <a:solidFill>
                  <a:srgbClr val="ADBDBE"/>
                </a:solidFill>
                <a:effectLst>
                  <a:innerShdw blurRad="114300">
                    <a:prstClr val="black"/>
                  </a:innerShdw>
                </a:effectLst>
                <a:latin typeface="Arial Nova" panose="020B0504020202020204" pitchFamily="34" charset="0"/>
              </a:rPr>
              <a:t>Support CEN/CENELEC</a:t>
            </a:r>
            <a:endParaRPr lang="en-GB" b="1">
              <a:solidFill>
                <a:srgbClr val="ADBDBE"/>
              </a:solidFill>
              <a:effectLst>
                <a:innerShdw blurRad="114300">
                  <a:prstClr val="black"/>
                </a:innerShdw>
              </a:effectLst>
              <a:latin typeface="Arial Nova" panose="020B0504020202020204" pitchFamily="34" charset="0"/>
            </a:endParaRPr>
          </a:p>
        </p:txBody>
      </p:sp>
      <p:sp>
        <p:nvSpPr>
          <p:cNvPr id="18" name="Accolade fermante 8">
            <a:extLst>
              <a:ext uri="{FF2B5EF4-FFF2-40B4-BE49-F238E27FC236}">
                <a16:creationId xmlns:a16="http://schemas.microsoft.com/office/drawing/2014/main" id="{1228C327-5CD7-7002-01E7-A07B023C147C}"/>
              </a:ext>
            </a:extLst>
          </p:cNvPr>
          <p:cNvSpPr/>
          <p:nvPr/>
        </p:nvSpPr>
        <p:spPr>
          <a:xfrm rot="16200000">
            <a:off x="5222248" y="2883383"/>
            <a:ext cx="263170" cy="2943919"/>
          </a:xfrm>
          <a:prstGeom prst="rightBrace">
            <a:avLst>
              <a:gd name="adj1" fmla="val 74690"/>
              <a:gd name="adj2" fmla="val 50000"/>
            </a:avLst>
          </a:prstGeom>
          <a:noFill/>
          <a:ln w="38100">
            <a:solidFill>
              <a:srgbClr val="ADBDB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B2DCCF"/>
              </a:solidFill>
              <a:effectLst>
                <a:outerShdw blurRad="63500" sx="102000" sy="102000" algn="ctr" rotWithShape="0">
                  <a:prstClr val="black">
                    <a:alpha val="40000"/>
                  </a:prstClr>
                </a:outerShdw>
              </a:effectLst>
            </a:endParaRPr>
          </a:p>
        </p:txBody>
      </p:sp>
    </p:spTree>
    <p:extLst>
      <p:ext uri="{BB962C8B-B14F-4D97-AF65-F5344CB8AC3E}">
        <p14:creationId xmlns:p14="http://schemas.microsoft.com/office/powerpoint/2010/main" val="643697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F7829-C338-C0B2-BB81-416CE853B2DD}"/>
              </a:ext>
            </a:extLst>
          </p:cNvPr>
          <p:cNvSpPr>
            <a:spLocks noGrp="1"/>
          </p:cNvSpPr>
          <p:nvPr>
            <p:ph type="title"/>
          </p:nvPr>
        </p:nvSpPr>
        <p:spPr/>
        <p:txBody>
          <a:bodyPr/>
          <a:lstStyle/>
          <a:p>
            <a:r>
              <a:rPr lang="en-GB"/>
              <a:t>CIRPASS-2 Vision</a:t>
            </a:r>
            <a:endParaRPr lang="en-PT"/>
          </a:p>
        </p:txBody>
      </p:sp>
      <p:sp>
        <p:nvSpPr>
          <p:cNvPr id="3" name="Content Placeholder 2">
            <a:extLst>
              <a:ext uri="{FF2B5EF4-FFF2-40B4-BE49-F238E27FC236}">
                <a16:creationId xmlns:a16="http://schemas.microsoft.com/office/drawing/2014/main" id="{B2CD0304-C0CF-F0D9-F407-C71DE246028C}"/>
              </a:ext>
            </a:extLst>
          </p:cNvPr>
          <p:cNvSpPr>
            <a:spLocks noGrp="1"/>
          </p:cNvSpPr>
          <p:nvPr>
            <p:ph idx="13"/>
          </p:nvPr>
        </p:nvSpPr>
        <p:spPr/>
        <p:txBody>
          <a:bodyPr/>
          <a:lstStyle/>
          <a:p>
            <a:pPr>
              <a:spcAft>
                <a:spcPts val="500"/>
              </a:spcAft>
            </a:pPr>
            <a:r>
              <a:rPr lang="en-GB" sz="2000">
                <a:latin typeface="Arial Nova"/>
                <a:ea typeface="Roboto"/>
              </a:rPr>
              <a:t>The DPP System is an </a:t>
            </a:r>
            <a:r>
              <a:rPr lang="en-GB" sz="2000" b="1">
                <a:latin typeface="Arial Nova"/>
                <a:ea typeface="Roboto"/>
              </a:rPr>
              <a:t>information system </a:t>
            </a:r>
            <a:r>
              <a:rPr lang="en-GB" sz="2000">
                <a:latin typeface="Arial Nova"/>
                <a:ea typeface="Roboto"/>
              </a:rPr>
              <a:t>for the Circular Economy.</a:t>
            </a:r>
          </a:p>
          <a:p>
            <a:pPr lvl="1" indent="0">
              <a:spcAft>
                <a:spcPts val="500"/>
              </a:spcAft>
              <a:buNone/>
            </a:pPr>
            <a:r>
              <a:rPr lang="en-GB" sz="1800">
                <a:latin typeface="Arial Nova"/>
                <a:ea typeface="Roboto"/>
                <a:sym typeface="Wingdings" panose="05000000000000000000" pitchFamily="2" charset="2"/>
              </a:rPr>
              <a:t></a:t>
            </a:r>
            <a:r>
              <a:rPr lang="en-GB" sz="1800">
                <a:latin typeface="Arial Nova"/>
                <a:ea typeface="Roboto"/>
              </a:rPr>
              <a:t>Decentralised DPP service providers for maximum creativity (not a winner-takes-all approach)</a:t>
            </a:r>
          </a:p>
          <a:p>
            <a:pPr lvl="1" indent="0">
              <a:spcAft>
                <a:spcPts val="500"/>
              </a:spcAft>
              <a:buNone/>
            </a:pPr>
            <a:r>
              <a:rPr lang="en-GB" sz="1800">
                <a:latin typeface="Arial Nova"/>
                <a:ea typeface="Roboto"/>
                <a:sym typeface="Wingdings" panose="05000000000000000000" pitchFamily="2" charset="2"/>
              </a:rPr>
              <a:t>Inclusive to accommodate ALL industry specificities (otherwise impossible to align on a single system.)</a:t>
            </a:r>
            <a:endParaRPr lang="en-GB" sz="1800">
              <a:latin typeface="Arial Nova"/>
              <a:ea typeface="Roboto"/>
            </a:endParaRPr>
          </a:p>
          <a:p>
            <a:r>
              <a:rPr lang="en-GB" sz="2000">
                <a:latin typeface="Arial Nova"/>
                <a:ea typeface="Roboto"/>
              </a:rPr>
              <a:t>Transitioning to a Circular Economy will require great </a:t>
            </a:r>
            <a:r>
              <a:rPr lang="en-GB" sz="2000" b="1">
                <a:latin typeface="Arial Nova"/>
                <a:ea typeface="Roboto"/>
              </a:rPr>
              <a:t>flexibility.</a:t>
            </a:r>
            <a:endParaRPr lang="en-GB" sz="2000">
              <a:latin typeface="Arial Nova"/>
              <a:ea typeface="Roboto"/>
            </a:endParaRPr>
          </a:p>
          <a:p>
            <a:r>
              <a:rPr lang="en-GB" sz="2000">
                <a:latin typeface="Arial Nova"/>
                <a:ea typeface="Roboto"/>
              </a:rPr>
              <a:t>Need </a:t>
            </a:r>
            <a:r>
              <a:rPr lang="en-GB" sz="2000" b="1">
                <a:latin typeface="Arial Nova"/>
                <a:ea typeface="Roboto"/>
              </a:rPr>
              <a:t>mature</a:t>
            </a:r>
            <a:r>
              <a:rPr lang="en-GB" sz="2000">
                <a:latin typeface="Arial Nova"/>
                <a:ea typeface="Roboto"/>
              </a:rPr>
              <a:t>, </a:t>
            </a:r>
            <a:r>
              <a:rPr lang="en-GB" sz="2000" b="1">
                <a:latin typeface="Arial Nova"/>
                <a:ea typeface="Roboto"/>
              </a:rPr>
              <a:t>state-of-the-art </a:t>
            </a:r>
            <a:r>
              <a:rPr lang="en-GB" sz="2000">
                <a:latin typeface="Arial Nova"/>
                <a:ea typeface="Roboto"/>
              </a:rPr>
              <a:t>technologies with </a:t>
            </a:r>
            <a:r>
              <a:rPr lang="en-GB" sz="2000" b="1">
                <a:latin typeface="Arial Nova"/>
                <a:ea typeface="Roboto"/>
              </a:rPr>
              <a:t>built-in interoperability.</a:t>
            </a:r>
          </a:p>
          <a:p>
            <a:pPr marL="285750" indent="-285750"/>
            <a:r>
              <a:rPr lang="en-GB" sz="2000">
                <a:latin typeface="Arial Nova"/>
                <a:ea typeface="Roboto"/>
              </a:rPr>
              <a:t>That can be deployed at </a:t>
            </a:r>
            <a:r>
              <a:rPr lang="en-GB" sz="2000" b="1">
                <a:latin typeface="Arial Nova"/>
                <a:ea typeface="Roboto"/>
              </a:rPr>
              <a:t>low-cost. </a:t>
            </a:r>
            <a:endParaRPr lang="en-GB" sz="2000" b="1"/>
          </a:p>
          <a:p>
            <a:pPr marL="285750" indent="-285750">
              <a:buFont typeface="Arial" panose="020B0604020202020204" pitchFamily="34" charset="0"/>
              <a:buChar char="•"/>
            </a:pPr>
            <a:endParaRPr lang="en-GB" sz="1900"/>
          </a:p>
          <a:p>
            <a:r>
              <a:rPr lang="en-GB" sz="2000">
                <a:latin typeface="Arial Nova"/>
                <a:ea typeface="Roboto"/>
              </a:rPr>
              <a:t>CIRPASS-2 is a deployment project with an objective of TRL8-9.</a:t>
            </a:r>
          </a:p>
          <a:p>
            <a:pPr lvl="1"/>
            <a:r>
              <a:rPr lang="en-GB" sz="1800">
                <a:latin typeface="Arial Nova"/>
                <a:ea typeface="Roboto"/>
              </a:rPr>
              <a:t>Research &amp; Technology Organizations (RTOs) are present in the consortium for neutrality.</a:t>
            </a:r>
          </a:p>
          <a:p>
            <a:r>
              <a:rPr lang="en-US" sz="2000">
                <a:latin typeface="Arial Nova"/>
                <a:ea typeface="Roboto"/>
              </a:rPr>
              <a:t>The problem we are trying to solve is NOT a technology problem.</a:t>
            </a:r>
          </a:p>
          <a:p>
            <a:r>
              <a:rPr lang="en-US" sz="2000">
                <a:latin typeface="Arial Nova"/>
                <a:ea typeface="Roboto"/>
              </a:rPr>
              <a:t>It is a </a:t>
            </a:r>
            <a:r>
              <a:rPr lang="en-US" sz="2000" b="1" u="sng">
                <a:latin typeface="Arial Nova"/>
                <a:ea typeface="Roboto"/>
              </a:rPr>
              <a:t>data interoperability</a:t>
            </a:r>
            <a:r>
              <a:rPr lang="en-US" sz="2000">
                <a:latin typeface="Arial Nova"/>
                <a:ea typeface="Roboto"/>
              </a:rPr>
              <a:t> problem.</a:t>
            </a:r>
          </a:p>
        </p:txBody>
      </p:sp>
    </p:spTree>
    <p:extLst>
      <p:ext uri="{BB962C8B-B14F-4D97-AF65-F5344CB8AC3E}">
        <p14:creationId xmlns:p14="http://schemas.microsoft.com/office/powerpoint/2010/main" val="838467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1665" y="272544"/>
            <a:ext cx="7886623" cy="743484"/>
          </a:xfrm>
        </p:spPr>
        <p:txBody>
          <a:bodyPr>
            <a:normAutofit fontScale="90000"/>
          </a:bodyPr>
          <a:lstStyle/>
          <a:p>
            <a:r>
              <a:rPr lang="en-US" dirty="0"/>
              <a:t>Regulatory and beyond-regulatory requirements for the DPP system</a:t>
            </a:r>
          </a:p>
        </p:txBody>
      </p:sp>
      <p:sp>
        <p:nvSpPr>
          <p:cNvPr id="3" name="Espace réservé du contenu 2"/>
          <p:cNvSpPr>
            <a:spLocks noGrp="1"/>
          </p:cNvSpPr>
          <p:nvPr>
            <p:ph idx="1"/>
          </p:nvPr>
        </p:nvSpPr>
        <p:spPr>
          <a:xfrm>
            <a:off x="731839" y="1548637"/>
            <a:ext cx="4629302" cy="4532313"/>
          </a:xfrm>
        </p:spPr>
        <p:txBody>
          <a:bodyPr>
            <a:normAutofit/>
          </a:bodyPr>
          <a:lstStyle/>
          <a:p>
            <a:pPr marL="0" indent="0">
              <a:buNone/>
            </a:pPr>
            <a:r>
              <a:rPr lang="en-US" sz="1800" b="1" dirty="0"/>
              <a:t>Policy requirements</a:t>
            </a:r>
          </a:p>
          <a:p>
            <a:pPr marL="285750" indent="-285750">
              <a:buFont typeface="Arial" panose="020B0604020202020204" pitchFamily="34" charset="0"/>
              <a:buChar char="•"/>
            </a:pPr>
            <a:r>
              <a:rPr lang="en-US" sz="1800" dirty="0"/>
              <a:t>No proprietary solutions</a:t>
            </a:r>
          </a:p>
          <a:p>
            <a:pPr marL="285750" indent="-285750">
              <a:buFont typeface="Arial" panose="020B0604020202020204" pitchFamily="34" charset="0"/>
              <a:buChar char="•"/>
            </a:pPr>
            <a:r>
              <a:rPr lang="en-US" sz="1800" dirty="0"/>
              <a:t>Open standards and interoperable formats</a:t>
            </a:r>
          </a:p>
          <a:p>
            <a:pPr marL="285750" indent="-285750">
              <a:buFont typeface="Arial" panose="020B0604020202020204" pitchFamily="34" charset="0"/>
              <a:buChar char="•"/>
            </a:pPr>
            <a:r>
              <a:rPr lang="en-US" sz="1800" dirty="0"/>
              <a:t>Decentralized data storage</a:t>
            </a:r>
          </a:p>
          <a:p>
            <a:pPr marL="285750" indent="-285750"/>
            <a:r>
              <a:rPr lang="en-US" sz="1800" dirty="0">
                <a:sym typeface="Wingdings" panose="05000000000000000000" pitchFamily="2" charset="2"/>
              </a:rPr>
              <a:t>Both </a:t>
            </a:r>
            <a:r>
              <a:rPr lang="en-US" sz="1800" b="1" dirty="0">
                <a:sym typeface="Wingdings" panose="05000000000000000000" pitchFamily="2" charset="2"/>
              </a:rPr>
              <a:t>static</a:t>
            </a:r>
            <a:r>
              <a:rPr lang="en-US" sz="1800" dirty="0">
                <a:sym typeface="Wingdings" panose="05000000000000000000" pitchFamily="2" charset="2"/>
              </a:rPr>
              <a:t> and </a:t>
            </a:r>
            <a:r>
              <a:rPr lang="en-US" sz="1800" b="1" dirty="0">
                <a:sym typeface="Wingdings" panose="05000000000000000000" pitchFamily="2" charset="2"/>
              </a:rPr>
              <a:t>dynamic</a:t>
            </a:r>
            <a:r>
              <a:rPr lang="en-US" sz="1800" dirty="0">
                <a:sym typeface="Wingdings" panose="05000000000000000000" pitchFamily="2" charset="2"/>
              </a:rPr>
              <a:t> data</a:t>
            </a:r>
          </a:p>
          <a:p>
            <a:pPr marL="285750" indent="-285750"/>
            <a:r>
              <a:rPr lang="en-US" sz="1800" b="1" dirty="0">
                <a:sym typeface="Wingdings" panose="05000000000000000000" pitchFamily="2" charset="2"/>
              </a:rPr>
              <a:t>Public</a:t>
            </a:r>
            <a:r>
              <a:rPr lang="en-US" sz="1800" dirty="0">
                <a:sym typeface="Wingdings" panose="05000000000000000000" pitchFamily="2" charset="2"/>
              </a:rPr>
              <a:t> and </a:t>
            </a:r>
            <a:r>
              <a:rPr lang="en-US" sz="1800" b="1" dirty="0">
                <a:sym typeface="Wingdings" panose="05000000000000000000" pitchFamily="2" charset="2"/>
              </a:rPr>
              <a:t>private</a:t>
            </a:r>
            <a:r>
              <a:rPr lang="en-US" sz="1800" dirty="0">
                <a:sym typeface="Wingdings" panose="05000000000000000000" pitchFamily="2" charset="2"/>
              </a:rPr>
              <a:t> access data</a:t>
            </a:r>
          </a:p>
          <a:p>
            <a:endParaRPr lang="en-US" sz="1800" dirty="0"/>
          </a:p>
        </p:txBody>
      </p:sp>
      <p:sp>
        <p:nvSpPr>
          <p:cNvPr id="5" name="Espace réservé du contenu 2"/>
          <p:cNvSpPr txBox="1">
            <a:spLocks/>
          </p:cNvSpPr>
          <p:nvPr/>
        </p:nvSpPr>
        <p:spPr>
          <a:xfrm>
            <a:off x="6185945" y="1548636"/>
            <a:ext cx="4629302" cy="4532313"/>
          </a:xfrm>
          <a:prstGeom prst="rect">
            <a:avLst/>
          </a:prstGeom>
        </p:spPr>
        <p:txBody>
          <a:bodyPr vert="horz" lIns="0" tIns="45720" rIns="0" bIns="45720" rtlCol="0">
            <a:normAutofit/>
          </a:bodyPr>
          <a:lstStyle>
            <a:lvl1pPr marL="0" indent="0" algn="l" defTabSz="914400" rtl="0" eaLnBrk="1" latinLnBrk="0" hangingPunct="1">
              <a:lnSpc>
                <a:spcPct val="100000"/>
              </a:lnSpc>
              <a:spcBef>
                <a:spcPts val="1200"/>
              </a:spcBef>
              <a:buClr>
                <a:schemeClr val="tx2"/>
              </a:buClr>
              <a:buSzPct val="90000"/>
              <a:buFont typeface="Arial" panose="020B0604020202020204" pitchFamily="34" charset="0"/>
              <a:buNone/>
              <a:defRPr sz="180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Business requirements</a:t>
            </a:r>
          </a:p>
          <a:p>
            <a:pPr marL="285750" indent="-285750">
              <a:buFont typeface="Arial" panose="020B0604020202020204" pitchFamily="34" charset="0"/>
              <a:buChar char="•"/>
            </a:pPr>
            <a:r>
              <a:rPr lang="en-GB" dirty="0"/>
              <a:t>Acceptability: Maximum reuse of legacy systems and legacy data</a:t>
            </a:r>
            <a:endParaRPr lang="en-US" dirty="0"/>
          </a:p>
          <a:p>
            <a:pPr marL="285750" indent="-285750">
              <a:buFont typeface="Arial" panose="020B0604020202020204" pitchFamily="34" charset="0"/>
              <a:buChar char="•"/>
            </a:pPr>
            <a:r>
              <a:rPr lang="en-US" dirty="0">
                <a:sym typeface="Wingdings" panose="05000000000000000000" pitchFamily="2" charset="2"/>
              </a:rPr>
              <a:t>Accommodate  both </a:t>
            </a:r>
            <a:r>
              <a:rPr lang="en-US" b="1" dirty="0">
                <a:sym typeface="Wingdings" panose="05000000000000000000" pitchFamily="2" charset="2"/>
              </a:rPr>
              <a:t>regulatory </a:t>
            </a:r>
            <a:r>
              <a:rPr lang="en-US" dirty="0">
                <a:sym typeface="Wingdings" panose="05000000000000000000" pitchFamily="2" charset="2"/>
              </a:rPr>
              <a:t>and </a:t>
            </a:r>
            <a:r>
              <a:rPr lang="en-US" b="1" dirty="0">
                <a:sym typeface="Wingdings" panose="05000000000000000000" pitchFamily="2" charset="2"/>
              </a:rPr>
              <a:t>non-mandatory</a:t>
            </a:r>
            <a:r>
              <a:rPr lang="en-US" dirty="0">
                <a:sym typeface="Wingdings" panose="05000000000000000000" pitchFamily="2" charset="2"/>
              </a:rPr>
              <a:t> (business-model-specific) and evolving information requirements.</a:t>
            </a:r>
          </a:p>
          <a:p>
            <a:pPr marL="285750" indent="-285750">
              <a:buFont typeface="Arial" panose="020B0604020202020204" pitchFamily="34" charset="0"/>
              <a:buChar char="•"/>
            </a:pPr>
            <a:r>
              <a:rPr lang="en-GB" dirty="0"/>
              <a:t>Future-proof and easy to deploy: A DPP system with built-in flexibility based on</a:t>
            </a:r>
            <a:r>
              <a:rPr lang="en-US" dirty="0"/>
              <a:t> state-of-the-art technologies but sufficiently mature to support DPPs in 2027</a:t>
            </a:r>
          </a:p>
        </p:txBody>
      </p:sp>
      <p:cxnSp>
        <p:nvCxnSpPr>
          <p:cNvPr id="7" name="Connecteur droit 6"/>
          <p:cNvCxnSpPr/>
          <p:nvPr/>
        </p:nvCxnSpPr>
        <p:spPr>
          <a:xfrm>
            <a:off x="5501993" y="1412776"/>
            <a:ext cx="0" cy="3369501"/>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01665" y="5662989"/>
            <a:ext cx="11461315" cy="646331"/>
          </a:xfrm>
          <a:prstGeom prst="rect">
            <a:avLst/>
          </a:prstGeom>
        </p:spPr>
        <p:txBody>
          <a:bodyPr wrap="square">
            <a:spAutoFit/>
          </a:bodyPr>
          <a:lstStyle/>
          <a:p>
            <a:r>
              <a:rPr lang="en-GB" dirty="0"/>
              <a:t>The </a:t>
            </a:r>
            <a:r>
              <a:rPr lang="en-GB" b="1" dirty="0"/>
              <a:t>Semantic Web </a:t>
            </a:r>
            <a:r>
              <a:rPr lang="en-GB" dirty="0"/>
              <a:t>stack already comes with most of the necessary (and mature) access control, usage control, verification, data ingestion, data manipulation, data exploitation tools </a:t>
            </a:r>
            <a:r>
              <a:rPr lang="en-GB" b="1" dirty="0"/>
              <a:t>to link data and meta data</a:t>
            </a:r>
            <a:r>
              <a:rPr lang="en-GB" dirty="0"/>
              <a:t>.</a:t>
            </a:r>
          </a:p>
        </p:txBody>
      </p:sp>
      <p:sp>
        <p:nvSpPr>
          <p:cNvPr id="9" name="Flèche droite 8"/>
          <p:cNvSpPr/>
          <p:nvPr/>
        </p:nvSpPr>
        <p:spPr>
          <a:xfrm>
            <a:off x="220937" y="5825258"/>
            <a:ext cx="475989" cy="31315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GB" dirty="0"/>
          </a:p>
        </p:txBody>
      </p:sp>
      <p:sp>
        <p:nvSpPr>
          <p:cNvPr id="4" name="Rectangle 3"/>
          <p:cNvSpPr/>
          <p:nvPr/>
        </p:nvSpPr>
        <p:spPr>
          <a:xfrm>
            <a:off x="2680921" y="5262879"/>
            <a:ext cx="7531229" cy="400110"/>
          </a:xfrm>
          <a:prstGeom prst="rect">
            <a:avLst/>
          </a:prstGeom>
        </p:spPr>
        <p:txBody>
          <a:bodyPr wrap="none">
            <a:spAutoFit/>
          </a:bodyPr>
          <a:lstStyle/>
          <a:p>
            <a:r>
              <a:rPr lang="en-US" sz="2000" b="1" dirty="0">
                <a:solidFill>
                  <a:srgbClr val="D5682D"/>
                </a:solidFill>
              </a:rPr>
              <a:t>The DPP is an information system for the Circular Economy.</a:t>
            </a:r>
          </a:p>
        </p:txBody>
      </p:sp>
    </p:spTree>
    <p:extLst>
      <p:ext uri="{BB962C8B-B14F-4D97-AF65-F5344CB8AC3E}">
        <p14:creationId xmlns:p14="http://schemas.microsoft.com/office/powerpoint/2010/main" val="4133299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BBAB3-02D5-7C59-7A2A-DDAA206C0807}"/>
              </a:ext>
            </a:extLst>
          </p:cNvPr>
          <p:cNvSpPr>
            <a:spLocks noGrp="1"/>
          </p:cNvSpPr>
          <p:nvPr>
            <p:ph type="title"/>
          </p:nvPr>
        </p:nvSpPr>
        <p:spPr>
          <a:xfrm>
            <a:off x="485412" y="396037"/>
            <a:ext cx="4510100" cy="840533"/>
          </a:xfrm>
        </p:spPr>
        <p:txBody>
          <a:bodyPr>
            <a:normAutofit fontScale="90000"/>
          </a:bodyPr>
          <a:lstStyle/>
          <a:p>
            <a:r>
              <a:rPr lang="en-US"/>
              <a:t>CIRPASS-2 </a:t>
            </a:r>
            <a:br>
              <a:rPr lang="en-US"/>
            </a:br>
            <a:r>
              <a:rPr lang="en-US"/>
              <a:t>partners</a:t>
            </a:r>
            <a:endParaRPr lang="en-PT"/>
          </a:p>
        </p:txBody>
      </p:sp>
      <p:pic>
        <p:nvPicPr>
          <p:cNvPr id="4" name="Picture 3" descr="A logo for a company&#10;&#10;Description automatically generated">
            <a:extLst>
              <a:ext uri="{FF2B5EF4-FFF2-40B4-BE49-F238E27FC236}">
                <a16:creationId xmlns:a16="http://schemas.microsoft.com/office/drawing/2014/main" id="{79CD8CCF-DE09-6621-AE84-D095627097B4}"/>
              </a:ext>
            </a:extLst>
          </p:cNvPr>
          <p:cNvPicPr>
            <a:picLocks noChangeAspect="1"/>
          </p:cNvPicPr>
          <p:nvPr/>
        </p:nvPicPr>
        <p:blipFill rotWithShape="1">
          <a:blip r:embed="rId2"/>
          <a:srcRect l="2768" t="25982" b="26729"/>
          <a:stretch/>
        </p:blipFill>
        <p:spPr>
          <a:xfrm>
            <a:off x="3792628" y="319680"/>
            <a:ext cx="1444246" cy="702415"/>
          </a:xfrm>
          <a:prstGeom prst="rect">
            <a:avLst/>
          </a:prstGeom>
        </p:spPr>
      </p:pic>
      <p:pic>
        <p:nvPicPr>
          <p:cNvPr id="5" name="Image 9">
            <a:extLst>
              <a:ext uri="{FF2B5EF4-FFF2-40B4-BE49-F238E27FC236}">
                <a16:creationId xmlns:a16="http://schemas.microsoft.com/office/drawing/2014/main" id="{F21C70D6-3785-E997-72A3-222A70A28177}"/>
              </a:ext>
            </a:extLst>
          </p:cNvPr>
          <p:cNvPicPr>
            <a:picLocks noGrp="1" noChangeAspect="1"/>
          </p:cNvPicPr>
          <p:nvPr>
            <p:ph idx="13"/>
          </p:nvPr>
        </p:nvPicPr>
        <p:blipFill>
          <a:blip r:embed="rId3"/>
          <a:stretch>
            <a:fillRect/>
          </a:stretch>
        </p:blipFill>
        <p:spPr>
          <a:xfrm>
            <a:off x="5582929" y="-28053"/>
            <a:ext cx="6609071" cy="6914106"/>
          </a:xfrm>
          <a:prstGeom prst="rect">
            <a:avLst/>
          </a:prstGeom>
        </p:spPr>
      </p:pic>
      <p:sp>
        <p:nvSpPr>
          <p:cNvPr id="7" name="Content Placeholder 2">
            <a:extLst>
              <a:ext uri="{FF2B5EF4-FFF2-40B4-BE49-F238E27FC236}">
                <a16:creationId xmlns:a16="http://schemas.microsoft.com/office/drawing/2014/main" id="{EB75C8F7-97FE-95B6-D791-C760A693B2D4}"/>
              </a:ext>
            </a:extLst>
          </p:cNvPr>
          <p:cNvSpPr txBox="1">
            <a:spLocks/>
          </p:cNvSpPr>
          <p:nvPr/>
        </p:nvSpPr>
        <p:spPr>
          <a:xfrm>
            <a:off x="483895" y="1510035"/>
            <a:ext cx="4607869" cy="48119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Wingdings" pitchFamily="2" charset="2"/>
              <a:buChar char="§"/>
              <a:defRPr sz="2400" kern="1200">
                <a:solidFill>
                  <a:schemeClr val="tx1"/>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Courier New" panose="02070309020205020404" pitchFamily="49" charset="0"/>
              <a:buChar char="o"/>
              <a:defRPr sz="2000" kern="1200">
                <a:solidFill>
                  <a:schemeClr val="tx1"/>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Nova" panose="020B0504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Arial Nova" panose="020B0504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200" b="1">
              <a:latin typeface="Arial Nova"/>
              <a:ea typeface="Roboto"/>
            </a:endParaRPr>
          </a:p>
          <a:p>
            <a:endParaRPr lang="en-US" sz="2200" b="1">
              <a:latin typeface="Arial Nova"/>
              <a:ea typeface="Roboto"/>
            </a:endParaRPr>
          </a:p>
          <a:p>
            <a:r>
              <a:rPr lang="en-US" sz="2200" b="1">
                <a:latin typeface="Arial Nova"/>
                <a:ea typeface="Roboto"/>
              </a:rPr>
              <a:t>White</a:t>
            </a:r>
            <a:r>
              <a:rPr lang="en-US" sz="2200">
                <a:latin typeface="Arial Nova"/>
                <a:ea typeface="Roboto"/>
              </a:rPr>
              <a:t>: CIRPASS partner</a:t>
            </a:r>
          </a:p>
          <a:p>
            <a:r>
              <a:rPr lang="en-US" sz="2200" b="1">
                <a:latin typeface="Arial Nova"/>
                <a:ea typeface="Roboto"/>
              </a:rPr>
              <a:t>Yellow</a:t>
            </a:r>
            <a:r>
              <a:rPr lang="en-US" sz="2200">
                <a:latin typeface="Arial Nova"/>
                <a:ea typeface="Roboto"/>
              </a:rPr>
              <a:t>: new partner</a:t>
            </a:r>
            <a:endParaRPr lang="en-US" sz="2200"/>
          </a:p>
          <a:p>
            <a:endParaRPr lang="en-US" sz="2200"/>
          </a:p>
          <a:p>
            <a:r>
              <a:rPr lang="en-US" sz="2200" b="1">
                <a:latin typeface="Arial Nova"/>
                <a:ea typeface="Roboto"/>
              </a:rPr>
              <a:t>This list does not include :</a:t>
            </a:r>
            <a:endParaRPr lang="en-US" sz="2200">
              <a:latin typeface="Arial Nova"/>
              <a:ea typeface="Roboto"/>
            </a:endParaRPr>
          </a:p>
          <a:p>
            <a:pPr lvl="1"/>
            <a:r>
              <a:rPr lang="en-US" sz="2000">
                <a:latin typeface="Arial Nova"/>
                <a:ea typeface="Roboto"/>
              </a:rPr>
              <a:t>Pilot ecosystem partners </a:t>
            </a:r>
            <a:endParaRPr lang="en-US" sz="2000"/>
          </a:p>
          <a:p>
            <a:pPr lvl="1"/>
            <a:r>
              <a:rPr lang="en-US" sz="2000">
                <a:latin typeface="Arial Nova"/>
                <a:ea typeface="Roboto"/>
              </a:rPr>
              <a:t>Expert working group (EWG) partners</a:t>
            </a:r>
          </a:p>
          <a:p>
            <a:pPr>
              <a:spcAft>
                <a:spcPts val="500"/>
              </a:spcAft>
            </a:pPr>
            <a:endParaRPr lang="en-US" sz="2000">
              <a:latin typeface="Arial Nova"/>
              <a:ea typeface="Roboto"/>
            </a:endParaRPr>
          </a:p>
        </p:txBody>
      </p:sp>
    </p:spTree>
    <p:extLst>
      <p:ext uri="{BB962C8B-B14F-4D97-AF65-F5344CB8AC3E}">
        <p14:creationId xmlns:p14="http://schemas.microsoft.com/office/powerpoint/2010/main" val="1865573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50C84-BAFC-367B-85CA-1CE867F2B5F2}"/>
              </a:ext>
            </a:extLst>
          </p:cNvPr>
          <p:cNvSpPr>
            <a:spLocks noGrp="1"/>
          </p:cNvSpPr>
          <p:nvPr>
            <p:ph type="title"/>
          </p:nvPr>
        </p:nvSpPr>
        <p:spPr/>
        <p:txBody>
          <a:bodyPr/>
          <a:lstStyle/>
          <a:p>
            <a:r>
              <a:rPr lang="en-US"/>
              <a:t>CIRPASS-2 - Expert Working Groups</a:t>
            </a:r>
            <a:endParaRPr lang="en-PT"/>
          </a:p>
        </p:txBody>
      </p:sp>
      <p:sp>
        <p:nvSpPr>
          <p:cNvPr id="3" name="Content Placeholder 2">
            <a:extLst>
              <a:ext uri="{FF2B5EF4-FFF2-40B4-BE49-F238E27FC236}">
                <a16:creationId xmlns:a16="http://schemas.microsoft.com/office/drawing/2014/main" id="{F8E9F970-1994-C122-BE13-B8FA9BBCC2CA}"/>
              </a:ext>
            </a:extLst>
          </p:cNvPr>
          <p:cNvSpPr>
            <a:spLocks noGrp="1"/>
          </p:cNvSpPr>
          <p:nvPr>
            <p:ph idx="13"/>
          </p:nvPr>
        </p:nvSpPr>
        <p:spPr/>
        <p:txBody>
          <a:bodyPr>
            <a:normAutofit/>
          </a:bodyPr>
          <a:lstStyle/>
          <a:p>
            <a:pPr marL="0" indent="0">
              <a:spcAft>
                <a:spcPts val="500"/>
              </a:spcAft>
              <a:buNone/>
            </a:pPr>
            <a:r>
              <a:rPr lang="en-GB" sz="2200" b="1"/>
              <a:t>Five Expert Working Groups:</a:t>
            </a:r>
          </a:p>
          <a:p>
            <a:r>
              <a:rPr lang="en-GB" sz="2000" b="1"/>
              <a:t>EWG1:</a:t>
            </a:r>
            <a:r>
              <a:rPr lang="en-GB" sz="2000"/>
              <a:t> Observatory Board : European and Global Regulatory Context. Moderator: Shailendra Mudgal (Bio Innovation Services) </a:t>
            </a:r>
          </a:p>
          <a:p>
            <a:r>
              <a:rPr lang="en-GB" sz="2000" b="1"/>
              <a:t>EWG2: </a:t>
            </a:r>
            <a:r>
              <a:rPr lang="en-GB" sz="2000"/>
              <a:t>Standardisation liaisons. Moderators: Jens </a:t>
            </a:r>
            <a:r>
              <a:rPr lang="en-GB" sz="2000" err="1"/>
              <a:t>Gayko</a:t>
            </a:r>
            <a:r>
              <a:rPr lang="en-GB" sz="2000"/>
              <a:t> (VDE) Benjamin </a:t>
            </a:r>
            <a:r>
              <a:rPr lang="en-GB" sz="2000" err="1"/>
              <a:t>Helfritz</a:t>
            </a:r>
            <a:r>
              <a:rPr lang="en-GB" sz="2000"/>
              <a:t> (DIN) </a:t>
            </a:r>
          </a:p>
          <a:p>
            <a:r>
              <a:rPr lang="en-GB" sz="2000" b="1"/>
              <a:t>EWG3: </a:t>
            </a:r>
            <a:r>
              <a:rPr lang="en-GB" sz="2000"/>
              <a:t>Textile Stakeholders Group. Moderator: Andreas Schneider (Global Textile Scheme) </a:t>
            </a:r>
          </a:p>
          <a:p>
            <a:r>
              <a:rPr lang="en-GB" sz="2000" b="1"/>
              <a:t>EWG4: </a:t>
            </a:r>
            <a:r>
              <a:rPr lang="en-GB" sz="2000"/>
              <a:t>Electronics Stakeholders Group. Moderator: Chiara </a:t>
            </a:r>
            <a:r>
              <a:rPr lang="en-GB" sz="2000" err="1"/>
              <a:t>Sandionigi</a:t>
            </a:r>
            <a:r>
              <a:rPr lang="en-GB" sz="2000"/>
              <a:t> (CEA) </a:t>
            </a:r>
          </a:p>
          <a:p>
            <a:pPr>
              <a:spcAft>
                <a:spcPts val="2000"/>
              </a:spcAft>
            </a:pPr>
            <a:r>
              <a:rPr lang="en-GB" sz="2000" b="1"/>
              <a:t>EWG5: </a:t>
            </a:r>
            <a:r>
              <a:rPr lang="en-GB" sz="2000"/>
              <a:t>Customisation and deployment of DPPs in other sectors. Moderator: Marc-Andree Wolf (Maki)</a:t>
            </a:r>
          </a:p>
          <a:p>
            <a:pPr>
              <a:spcAft>
                <a:spcPts val="500"/>
              </a:spcAft>
            </a:pPr>
            <a:r>
              <a:rPr lang="en-GB" sz="2200"/>
              <a:t>Each EWG will be limited to 100 participating organisations. EWG registration is open until this limit has been reached for each group. Please send an email with a few words on your background to </a:t>
            </a:r>
            <a:r>
              <a:rPr lang="en-GB" sz="2200" err="1"/>
              <a:t>carolynn.bernier@cea.fr</a:t>
            </a:r>
            <a:endParaRPr lang="en-GB" sz="2200"/>
          </a:p>
        </p:txBody>
      </p:sp>
    </p:spTree>
    <p:extLst>
      <p:ext uri="{BB962C8B-B14F-4D97-AF65-F5344CB8AC3E}">
        <p14:creationId xmlns:p14="http://schemas.microsoft.com/office/powerpoint/2010/main" val="3547071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EA7C3-DD7C-14B9-A9E6-D896902FECCB}"/>
              </a:ext>
            </a:extLst>
          </p:cNvPr>
          <p:cNvSpPr>
            <a:spLocks noGrp="1"/>
          </p:cNvSpPr>
          <p:nvPr>
            <p:ph type="title"/>
          </p:nvPr>
        </p:nvSpPr>
        <p:spPr/>
        <p:txBody>
          <a:bodyPr/>
          <a:lstStyle/>
          <a:p>
            <a:r>
              <a:rPr lang="de-DE" dirty="0"/>
              <a:t>Disclaimer</a:t>
            </a:r>
            <a:endParaRPr lang="en-US" dirty="0"/>
          </a:p>
        </p:txBody>
      </p:sp>
      <p:sp>
        <p:nvSpPr>
          <p:cNvPr id="3" name="Content Placeholder 2">
            <a:extLst>
              <a:ext uri="{FF2B5EF4-FFF2-40B4-BE49-F238E27FC236}">
                <a16:creationId xmlns:a16="http://schemas.microsoft.com/office/drawing/2014/main" id="{71983A50-9D7A-8F43-3050-F7CD43098212}"/>
              </a:ext>
            </a:extLst>
          </p:cNvPr>
          <p:cNvSpPr>
            <a:spLocks noGrp="1"/>
          </p:cNvSpPr>
          <p:nvPr>
            <p:ph idx="13"/>
          </p:nvPr>
        </p:nvSpPr>
        <p:spPr/>
        <p:txBody>
          <a:bodyPr>
            <a:normAutofit/>
          </a:bodyPr>
          <a:lstStyle/>
          <a:p>
            <a:pPr marL="0" indent="0">
              <a:buNone/>
            </a:pPr>
            <a:r>
              <a:rPr lang="en-US" b="0" i="0" dirty="0">
                <a:solidFill>
                  <a:srgbClr val="000000"/>
                </a:solidFill>
                <a:effectLst/>
                <a:latin typeface="Calibri" panose="020F0502020204030204" pitchFamily="34" charset="0"/>
              </a:rPr>
              <a:t>The information provided in this presentation is for information purposes only.</a:t>
            </a:r>
          </a:p>
          <a:p>
            <a:pPr marL="0" indent="0">
              <a:buNone/>
            </a:pPr>
            <a:r>
              <a:rPr lang="en-US" b="0" i="0" dirty="0">
                <a:solidFill>
                  <a:srgbClr val="000000"/>
                </a:solidFill>
                <a:effectLst/>
                <a:latin typeface="Calibri" panose="020F0502020204030204" pitchFamily="34" charset="0"/>
              </a:rPr>
              <a:t>The CIRPASS-2 consortium partners are not responsible for any damage that could result from making use of this information.</a:t>
            </a:r>
          </a:p>
          <a:p>
            <a:pPr marL="0" indent="0">
              <a:buNone/>
            </a:pPr>
            <a:r>
              <a:rPr lang="en-US" b="0" i="0" dirty="0">
                <a:solidFill>
                  <a:srgbClr val="000000"/>
                </a:solidFill>
                <a:effectLst/>
                <a:latin typeface="Calibri" panose="020F0502020204030204" pitchFamily="34" charset="0"/>
              </a:rPr>
              <a:t>The information provided should not be interpreted as representing the views of CEN/CENELEC JTC 24 nor of the European Commission.</a:t>
            </a:r>
          </a:p>
          <a:p>
            <a:pPr marL="0" indent="0">
              <a:buNone/>
            </a:pPr>
            <a:endParaRPr lang="en-US" sz="3600" dirty="0"/>
          </a:p>
        </p:txBody>
      </p:sp>
    </p:spTree>
    <p:extLst>
      <p:ext uri="{BB962C8B-B14F-4D97-AF65-F5344CB8AC3E}">
        <p14:creationId xmlns:p14="http://schemas.microsoft.com/office/powerpoint/2010/main" val="3029988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5E3AC-2492-9AA6-3109-2B0A8112F43F}"/>
              </a:ext>
            </a:extLst>
          </p:cNvPr>
          <p:cNvSpPr>
            <a:spLocks noGrp="1"/>
          </p:cNvSpPr>
          <p:nvPr>
            <p:ph type="title"/>
          </p:nvPr>
        </p:nvSpPr>
        <p:spPr/>
        <p:txBody>
          <a:bodyPr/>
          <a:lstStyle/>
          <a:p>
            <a:r>
              <a:rPr lang="en-US"/>
              <a:t>CIRPASS-2 - Expert Working Groups</a:t>
            </a:r>
            <a:endParaRPr lang="en-PT"/>
          </a:p>
        </p:txBody>
      </p:sp>
      <p:sp>
        <p:nvSpPr>
          <p:cNvPr id="3" name="Content Placeholder 2">
            <a:extLst>
              <a:ext uri="{FF2B5EF4-FFF2-40B4-BE49-F238E27FC236}">
                <a16:creationId xmlns:a16="http://schemas.microsoft.com/office/drawing/2014/main" id="{95F20680-BCA8-98A3-9C03-141BB1DDCFCD}"/>
              </a:ext>
            </a:extLst>
          </p:cNvPr>
          <p:cNvSpPr>
            <a:spLocks noGrp="1"/>
          </p:cNvSpPr>
          <p:nvPr>
            <p:ph idx="13"/>
          </p:nvPr>
        </p:nvSpPr>
        <p:spPr/>
        <p:txBody>
          <a:bodyPr/>
          <a:lstStyle/>
          <a:p>
            <a:pPr marL="0" indent="0">
              <a:buNone/>
            </a:pPr>
            <a:r>
              <a:rPr lang="en-GB" sz="2200" b="1"/>
              <a:t>Five Expert Working Groups:</a:t>
            </a:r>
          </a:p>
          <a:p>
            <a:r>
              <a:rPr lang="en-GB" sz="2000"/>
              <a:t>Purpose: Enable a two-way communication between the consortium and a larger community</a:t>
            </a:r>
          </a:p>
          <a:p>
            <a:pPr lvl="1">
              <a:spcBef>
                <a:spcPts val="1000"/>
              </a:spcBef>
            </a:pPr>
            <a:r>
              <a:rPr lang="en-GB" sz="1800"/>
              <a:t>Follow and provide expert feedback on the project developments</a:t>
            </a:r>
          </a:p>
          <a:p>
            <a:pPr lvl="1">
              <a:spcBef>
                <a:spcPts val="1000"/>
              </a:spcBef>
            </a:pPr>
            <a:r>
              <a:rPr lang="en-GB" sz="1800"/>
              <a:t>Disseminate project results and enable a feedback loop among a wider community</a:t>
            </a:r>
          </a:p>
          <a:p>
            <a:pPr lvl="1">
              <a:spcBef>
                <a:spcPts val="1000"/>
              </a:spcBef>
              <a:spcAft>
                <a:spcPts val="1000"/>
              </a:spcAft>
            </a:pPr>
            <a:r>
              <a:rPr lang="en-GB" sz="1800"/>
              <a:t>Constitute ad hoc sub-groups to discuss matters of interest</a:t>
            </a:r>
          </a:p>
          <a:p>
            <a:r>
              <a:rPr lang="en-GB" sz="2000"/>
              <a:t>Commitment:</a:t>
            </a:r>
          </a:p>
          <a:p>
            <a:pPr lvl="1">
              <a:spcAft>
                <a:spcPts val="1000"/>
              </a:spcAft>
            </a:pPr>
            <a:r>
              <a:rPr lang="en-GB" sz="1800"/>
              <a:t>Commit to ~10-20 person-days over 3 years &amp; 2 optional in-person meetings</a:t>
            </a:r>
          </a:p>
          <a:p>
            <a:pPr>
              <a:spcAft>
                <a:spcPts val="1000"/>
              </a:spcAft>
            </a:pPr>
            <a:r>
              <a:rPr lang="en-GB" sz="2000"/>
              <a:t>All Expert Working Group member organisations will have the opportunity to be visible on CIRPASS-2 website (</a:t>
            </a:r>
            <a:r>
              <a:rPr lang="en-GB" sz="2000">
                <a:hlinkClick r:id="rId2"/>
              </a:rPr>
              <a:t>www-cirpass2.eu</a:t>
            </a:r>
            <a:r>
              <a:rPr lang="en-GB" sz="2000"/>
              <a:t>)</a:t>
            </a:r>
          </a:p>
          <a:p>
            <a:endParaRPr lang="en-PT"/>
          </a:p>
        </p:txBody>
      </p:sp>
    </p:spTree>
    <p:extLst>
      <p:ext uri="{BB962C8B-B14F-4D97-AF65-F5344CB8AC3E}">
        <p14:creationId xmlns:p14="http://schemas.microsoft.com/office/powerpoint/2010/main" val="1090908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34CDC-9654-BCBA-E238-34858B0FFDD2}"/>
              </a:ext>
            </a:extLst>
          </p:cNvPr>
          <p:cNvSpPr>
            <a:spLocks noGrp="1"/>
          </p:cNvSpPr>
          <p:nvPr>
            <p:ph type="title"/>
          </p:nvPr>
        </p:nvSpPr>
        <p:spPr/>
        <p:txBody>
          <a:bodyPr/>
          <a:lstStyle/>
          <a:p>
            <a:r>
              <a:rPr lang="en-US"/>
              <a:t>What is a “lighthouse pilot”</a:t>
            </a:r>
            <a:endParaRPr lang="en-PT"/>
          </a:p>
        </p:txBody>
      </p:sp>
      <p:sp>
        <p:nvSpPr>
          <p:cNvPr id="3" name="Content Placeholder 2">
            <a:extLst>
              <a:ext uri="{FF2B5EF4-FFF2-40B4-BE49-F238E27FC236}">
                <a16:creationId xmlns:a16="http://schemas.microsoft.com/office/drawing/2014/main" id="{81F8B2D0-7240-767D-C74F-5326F59AD9D6}"/>
              </a:ext>
            </a:extLst>
          </p:cNvPr>
          <p:cNvSpPr>
            <a:spLocks noGrp="1"/>
          </p:cNvSpPr>
          <p:nvPr>
            <p:ph idx="13"/>
          </p:nvPr>
        </p:nvSpPr>
        <p:spPr>
          <a:xfrm>
            <a:off x="483896" y="1510035"/>
            <a:ext cx="5724400" cy="4811939"/>
          </a:xfrm>
        </p:spPr>
        <p:txBody>
          <a:bodyPr/>
          <a:lstStyle/>
          <a:p>
            <a:pPr marL="0" marR="0" lvl="0" indent="0" algn="l" defTabSz="914400" rtl="0" eaLnBrk="1" fontAlgn="auto" latinLnBrk="0" hangingPunct="1">
              <a:lnSpc>
                <a:spcPct val="100000"/>
              </a:lnSpc>
              <a:spcBef>
                <a:spcPts val="1000"/>
              </a:spcBef>
              <a:spcAft>
                <a:spcPts val="0"/>
              </a:spcAft>
              <a:buClr>
                <a:srgbClr val="009980"/>
              </a:buClr>
              <a:buSzTx/>
              <a:buFont typeface="Arial" panose="020B0604020202020204" pitchFamily="34" charset="0"/>
              <a:buNone/>
              <a:tabLst/>
              <a:defRPr/>
            </a:pPr>
            <a:r>
              <a:rPr kumimoji="0" lang="en-GB" sz="2200" b="0" i="0" u="none" strike="noStrike" kern="1200" cap="none" spc="0" normalizeH="0" baseline="0" noProof="0" dirty="0">
                <a:ln>
                  <a:noFill/>
                </a:ln>
                <a:solidFill>
                  <a:srgbClr val="02364D"/>
                </a:solidFill>
                <a:effectLst/>
                <a:uLnTx/>
                <a:uFillTx/>
                <a:latin typeface="Arial Nova"/>
                <a:ea typeface="Roboto"/>
              </a:rPr>
              <a:t>Each “pilot” comes with its own “</a:t>
            </a:r>
            <a:r>
              <a:rPr kumimoji="0" lang="en-GB" sz="2200" b="1" i="0" u="none" strike="noStrike" kern="1200" cap="none" spc="0" normalizeH="0" baseline="0" noProof="0" dirty="0">
                <a:ln>
                  <a:noFill/>
                </a:ln>
                <a:solidFill>
                  <a:srgbClr val="02364D"/>
                </a:solidFill>
                <a:effectLst/>
                <a:uLnTx/>
                <a:uFillTx/>
                <a:latin typeface="Arial Nova"/>
                <a:ea typeface="Roboto"/>
              </a:rPr>
              <a:t>eco-system</a:t>
            </a:r>
            <a:r>
              <a:rPr kumimoji="0" lang="en-GB" sz="2200" b="0" i="0" u="none" strike="noStrike" kern="1200" cap="none" spc="0" normalizeH="0" baseline="0" noProof="0" dirty="0">
                <a:ln>
                  <a:noFill/>
                </a:ln>
                <a:solidFill>
                  <a:srgbClr val="02364D"/>
                </a:solidFill>
                <a:effectLst/>
                <a:uLnTx/>
                <a:uFillTx/>
                <a:latin typeface="Arial Nova"/>
                <a:ea typeface="Roboto"/>
              </a:rPr>
              <a:t>” including: </a:t>
            </a:r>
            <a:endParaRPr lang="en-GB" sz="2200" dirty="0">
              <a:solidFill>
                <a:srgbClr val="02364D"/>
              </a:solidFill>
              <a:ea typeface="Roboto" panose="02000000000000000000" pitchFamily="2" charset="0"/>
            </a:endParaRPr>
          </a:p>
          <a:p>
            <a:pPr>
              <a:lnSpc>
                <a:spcPct val="100000"/>
              </a:lnSpc>
              <a:buClr>
                <a:srgbClr val="009980"/>
              </a:buClr>
              <a:defRPr/>
            </a:pPr>
            <a:r>
              <a:rPr kumimoji="0" lang="en-GB" sz="2000" b="0" i="0" u="none" strike="noStrike" kern="1200" cap="none" spc="0" normalizeH="0" baseline="0" noProof="0" dirty="0">
                <a:ln>
                  <a:noFill/>
                </a:ln>
                <a:solidFill>
                  <a:srgbClr val="02364D"/>
                </a:solidFill>
                <a:effectLst/>
                <a:uLnTx/>
                <a:uFillTx/>
                <a:latin typeface="Arial Nova"/>
                <a:ea typeface="Roboto"/>
              </a:rPr>
              <a:t>a pilot leader,</a:t>
            </a:r>
          </a:p>
          <a:p>
            <a:pPr>
              <a:lnSpc>
                <a:spcPct val="100000"/>
              </a:lnSpc>
              <a:spcAft>
                <a:spcPts val="500"/>
              </a:spcAft>
              <a:buClr>
                <a:srgbClr val="009980"/>
              </a:buClr>
              <a:defRPr/>
            </a:pPr>
            <a:r>
              <a:rPr kumimoji="0" lang="en-GB" sz="2000" b="0" i="0" u="none" strike="noStrike" kern="1200" cap="none" spc="0" normalizeH="0" baseline="0" noProof="0" dirty="0">
                <a:ln>
                  <a:noFill/>
                </a:ln>
                <a:solidFill>
                  <a:srgbClr val="02364D"/>
                </a:solidFill>
                <a:effectLst/>
                <a:uLnTx/>
                <a:uFillTx/>
                <a:latin typeface="Arial Nova"/>
                <a:ea typeface="Roboto"/>
              </a:rPr>
              <a:t>number of partners who will </a:t>
            </a:r>
            <a:r>
              <a:rPr kumimoji="0" lang="en-GB" sz="2000" b="1" i="0" u="none" strike="noStrike" kern="1200" cap="none" spc="0" normalizeH="0" baseline="0" noProof="0" dirty="0">
                <a:ln>
                  <a:noFill/>
                </a:ln>
                <a:solidFill>
                  <a:srgbClr val="02364D"/>
                </a:solidFill>
                <a:effectLst/>
                <a:uLnTx/>
                <a:uFillTx/>
                <a:latin typeface="Arial Nova"/>
                <a:ea typeface="Roboto"/>
              </a:rPr>
              <a:t>issue</a:t>
            </a:r>
            <a:r>
              <a:rPr kumimoji="0" lang="en-GB" sz="2000" b="0" i="0" u="none" strike="noStrike" kern="1200" cap="none" spc="0" normalizeH="0" baseline="0" noProof="0" dirty="0">
                <a:ln>
                  <a:noFill/>
                </a:ln>
                <a:solidFill>
                  <a:srgbClr val="02364D"/>
                </a:solidFill>
                <a:effectLst/>
                <a:uLnTx/>
                <a:uFillTx/>
                <a:latin typeface="Arial Nova"/>
                <a:ea typeface="Roboto"/>
              </a:rPr>
              <a:t> DPPs for their products,</a:t>
            </a:r>
          </a:p>
          <a:p>
            <a:pPr>
              <a:lnSpc>
                <a:spcPct val="100000"/>
              </a:lnSpc>
              <a:spcAft>
                <a:spcPts val="500"/>
              </a:spcAft>
              <a:buClr>
                <a:srgbClr val="009980"/>
              </a:buClr>
              <a:defRPr/>
            </a:pPr>
            <a:r>
              <a:rPr kumimoji="0" lang="en-GB" sz="2000" b="0" i="0" u="none" strike="noStrike" kern="1200" cap="none" spc="0" normalizeH="0" baseline="0" noProof="0" dirty="0">
                <a:ln>
                  <a:noFill/>
                </a:ln>
                <a:solidFill>
                  <a:srgbClr val="02364D"/>
                </a:solidFill>
                <a:effectLst/>
                <a:uLnTx/>
                <a:uFillTx/>
                <a:latin typeface="Arial Nova"/>
                <a:ea typeface="Roboto"/>
              </a:rPr>
              <a:t>targeted circular economy business models and DPP </a:t>
            </a:r>
            <a:r>
              <a:rPr kumimoji="0" lang="en-GB" sz="2000" b="1" i="0" u="none" strike="noStrike" kern="1200" cap="none" spc="0" normalizeH="0" baseline="0" noProof="0" dirty="0">
                <a:ln>
                  <a:noFill/>
                </a:ln>
                <a:solidFill>
                  <a:srgbClr val="02364D"/>
                </a:solidFill>
                <a:effectLst/>
                <a:uLnTx/>
                <a:uFillTx/>
                <a:latin typeface="Arial Nova"/>
                <a:ea typeface="Roboto"/>
              </a:rPr>
              <a:t>use cases </a:t>
            </a:r>
            <a:r>
              <a:rPr kumimoji="0" lang="en-GB" sz="2000" b="0" i="0" u="none" strike="noStrike" kern="1200" cap="none" spc="0" normalizeH="0" baseline="0" noProof="0" dirty="0">
                <a:ln>
                  <a:noFill/>
                </a:ln>
                <a:solidFill>
                  <a:srgbClr val="02364D"/>
                </a:solidFill>
                <a:effectLst/>
                <a:uLnTx/>
                <a:uFillTx/>
                <a:latin typeface="Arial Nova"/>
                <a:ea typeface="Roboto"/>
              </a:rPr>
              <a:t>(</a:t>
            </a:r>
            <a:r>
              <a:rPr kumimoji="0" lang="en-GB" sz="2000" b="0" i="0" u="sng" strike="noStrike" kern="1200" cap="none" spc="0" normalizeH="0" baseline="0" noProof="0" dirty="0">
                <a:ln>
                  <a:noFill/>
                </a:ln>
                <a:solidFill>
                  <a:srgbClr val="02364D"/>
                </a:solidFill>
                <a:effectLst/>
                <a:uLnTx/>
                <a:uFillTx/>
                <a:latin typeface="Arial Nova"/>
                <a:ea typeface="Roboto"/>
              </a:rPr>
              <a:t>necessarily</a:t>
            </a:r>
            <a:r>
              <a:rPr kumimoji="0" lang="en-GB" sz="2000" b="0" i="0" u="none" strike="noStrike" kern="1200" cap="none" spc="0" normalizeH="0" baseline="0" noProof="0" dirty="0">
                <a:ln>
                  <a:noFill/>
                </a:ln>
                <a:solidFill>
                  <a:srgbClr val="02364D"/>
                </a:solidFill>
                <a:effectLst/>
                <a:uLnTx/>
                <a:uFillTx/>
                <a:latin typeface="Arial Nova"/>
                <a:ea typeface="Roboto"/>
              </a:rPr>
              <a:t> including B2B data exchanges)</a:t>
            </a:r>
          </a:p>
          <a:p>
            <a:pPr>
              <a:lnSpc>
                <a:spcPct val="100000"/>
              </a:lnSpc>
              <a:spcAft>
                <a:spcPts val="500"/>
              </a:spcAft>
              <a:buClr>
                <a:srgbClr val="009980"/>
              </a:buClr>
              <a:defRPr/>
            </a:pPr>
            <a:r>
              <a:rPr kumimoji="0" lang="en-GB" sz="2000" b="0" i="0" u="none" strike="noStrike" kern="1200" cap="none" spc="0" normalizeH="0" baseline="0" noProof="0" dirty="0">
                <a:ln>
                  <a:noFill/>
                </a:ln>
                <a:solidFill>
                  <a:srgbClr val="02364D"/>
                </a:solidFill>
                <a:effectLst/>
                <a:uLnTx/>
                <a:uFillTx/>
                <a:latin typeface="Arial Nova"/>
                <a:ea typeface="Roboto"/>
              </a:rPr>
              <a:t>A number of downstream B2B “R” partners, referring to circular strategies </a:t>
            </a:r>
            <a:r>
              <a:rPr kumimoji="0" lang="en-GB" sz="2000" b="0" i="0" u="none" strike="noStrike" kern="1200" cap="none" spc="0" normalizeH="0" baseline="0" noProof="0" dirty="0">
                <a:ln>
                  <a:noFill/>
                </a:ln>
                <a:solidFill>
                  <a:srgbClr val="02364D"/>
                </a:solidFill>
                <a:effectLst/>
                <a:uLnTx/>
                <a:uFillTx/>
                <a:latin typeface="Arial Nova"/>
                <a:ea typeface="Roboto"/>
                <a:sym typeface="Wingdings" panose="05000000000000000000" pitchFamily="2" charset="2"/>
              </a:rPr>
              <a:t></a:t>
            </a:r>
          </a:p>
          <a:p>
            <a:endParaRPr lang="en-PT" dirty="0"/>
          </a:p>
        </p:txBody>
      </p:sp>
      <p:grpSp>
        <p:nvGrpSpPr>
          <p:cNvPr id="10" name="Groupe 8">
            <a:extLst>
              <a:ext uri="{FF2B5EF4-FFF2-40B4-BE49-F238E27FC236}">
                <a16:creationId xmlns:a16="http://schemas.microsoft.com/office/drawing/2014/main" id="{B4478AD7-FE52-A6DE-06AE-A8A127DEF8D0}"/>
              </a:ext>
            </a:extLst>
          </p:cNvPr>
          <p:cNvGrpSpPr/>
          <p:nvPr/>
        </p:nvGrpSpPr>
        <p:grpSpPr>
          <a:xfrm>
            <a:off x="6672064" y="1052736"/>
            <a:ext cx="4742341" cy="5440139"/>
            <a:chOff x="7991605" y="952927"/>
            <a:chExt cx="4027400" cy="4626636"/>
          </a:xfrm>
        </p:grpSpPr>
        <p:pic>
          <p:nvPicPr>
            <p:cNvPr id="11" name="Image 6">
              <a:extLst>
                <a:ext uri="{FF2B5EF4-FFF2-40B4-BE49-F238E27FC236}">
                  <a16:creationId xmlns:a16="http://schemas.microsoft.com/office/drawing/2014/main" id="{B2373CD5-F5BB-E37A-1C6A-985D6E615DD2}"/>
                </a:ext>
              </a:extLst>
            </p:cNvPr>
            <p:cNvPicPr>
              <a:picLocks noChangeAspect="1"/>
            </p:cNvPicPr>
            <p:nvPr/>
          </p:nvPicPr>
          <p:blipFill rotWithShape="1">
            <a:blip r:embed="rId3">
              <a:extLst>
                <a:ext uri="{28A0092B-C50C-407E-A947-70E740481C1C}">
                  <a14:useLocalDpi xmlns:a14="http://schemas.microsoft.com/office/drawing/2010/main" val="0"/>
                </a:ext>
              </a:extLst>
            </a:blip>
            <a:srcRect l="21414" t="6039" r="22577" b="6540"/>
            <a:stretch/>
          </p:blipFill>
          <p:spPr>
            <a:xfrm>
              <a:off x="7991605" y="985227"/>
              <a:ext cx="3964769" cy="4594336"/>
            </a:xfrm>
            <a:prstGeom prst="rect">
              <a:avLst/>
            </a:prstGeom>
          </p:spPr>
        </p:pic>
        <p:sp>
          <p:nvSpPr>
            <p:cNvPr id="12" name="Rectangle 11">
              <a:extLst>
                <a:ext uri="{FF2B5EF4-FFF2-40B4-BE49-F238E27FC236}">
                  <a16:creationId xmlns:a16="http://schemas.microsoft.com/office/drawing/2014/main" id="{D976AC3A-257F-BB6D-068B-21DE7AD693B3}"/>
                </a:ext>
              </a:extLst>
            </p:cNvPr>
            <p:cNvSpPr/>
            <p:nvPr/>
          </p:nvSpPr>
          <p:spPr>
            <a:xfrm>
              <a:off x="11276494" y="952927"/>
              <a:ext cx="742511" cy="276999"/>
            </a:xfrm>
            <a:prstGeom prst="rect">
              <a:avLst/>
            </a:prstGeom>
          </p:spPr>
          <p:txBody>
            <a:bodyPr wrap="none">
              <a:spAutoFit/>
            </a:bodyPr>
            <a:lstStyle/>
            <a:p>
              <a:r>
                <a:rPr lang="fr-FR" sz="1200" dirty="0"/>
                <a:t>[POT17]</a:t>
              </a:r>
              <a:endParaRPr lang="en-US" sz="1200" dirty="0"/>
            </a:p>
          </p:txBody>
        </p:sp>
      </p:grpSp>
    </p:spTree>
    <p:extLst>
      <p:ext uri="{BB962C8B-B14F-4D97-AF65-F5344CB8AC3E}">
        <p14:creationId xmlns:p14="http://schemas.microsoft.com/office/powerpoint/2010/main" val="3134489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06563-B8A5-00EE-FE6D-861AEAFC354C}"/>
              </a:ext>
            </a:extLst>
          </p:cNvPr>
          <p:cNvSpPr>
            <a:spLocks noGrp="1"/>
          </p:cNvSpPr>
          <p:nvPr>
            <p:ph type="title"/>
          </p:nvPr>
        </p:nvSpPr>
        <p:spPr/>
        <p:txBody>
          <a:bodyPr/>
          <a:lstStyle/>
          <a:p>
            <a:r>
              <a:rPr lang="en-US" sz="3100">
                <a:latin typeface="Arial Nova"/>
              </a:rPr>
              <a:t>Commitments</a:t>
            </a:r>
            <a:r>
              <a:rPr lang="en-US">
                <a:latin typeface="Arial Nova"/>
              </a:rPr>
              <a:t> from lighthouse pilots</a:t>
            </a:r>
            <a:endParaRPr lang="en-PT"/>
          </a:p>
        </p:txBody>
      </p:sp>
      <p:sp>
        <p:nvSpPr>
          <p:cNvPr id="3" name="Content Placeholder 2">
            <a:extLst>
              <a:ext uri="{FF2B5EF4-FFF2-40B4-BE49-F238E27FC236}">
                <a16:creationId xmlns:a16="http://schemas.microsoft.com/office/drawing/2014/main" id="{78ACB734-2DDE-421E-3162-E62E9A3D820F}"/>
              </a:ext>
            </a:extLst>
          </p:cNvPr>
          <p:cNvSpPr>
            <a:spLocks noGrp="1"/>
          </p:cNvSpPr>
          <p:nvPr>
            <p:ph idx="13"/>
          </p:nvPr>
        </p:nvSpPr>
        <p:spPr/>
        <p:txBody>
          <a:bodyPr/>
          <a:lstStyle/>
          <a:p>
            <a:pPr marL="285750" indent="-285750">
              <a:spcAft>
                <a:spcPts val="600"/>
              </a:spcAft>
            </a:pPr>
            <a:r>
              <a:rPr lang="en-US" sz="2500" b="1">
                <a:latin typeface="Arial Nova"/>
                <a:ea typeface="Roboto"/>
              </a:rPr>
              <a:t>CIRPASS-2 pilots have committed to </a:t>
            </a:r>
            <a:endParaRPr lang="en-US" sz="2500" b="1"/>
          </a:p>
          <a:p>
            <a:pPr marL="742950" lvl="1" indent="-285750">
              <a:spcBef>
                <a:spcPts val="1000"/>
              </a:spcBef>
              <a:spcAft>
                <a:spcPts val="600"/>
              </a:spcAft>
            </a:pPr>
            <a:r>
              <a:rPr lang="en-US" sz="2200">
                <a:latin typeface="Arial Nova"/>
                <a:ea typeface="Roboto"/>
              </a:rPr>
              <a:t>Participating, along with the other sector partners, towards building a common sectoral upper-level ontology aligned with the DPP System ontologies</a:t>
            </a:r>
          </a:p>
          <a:p>
            <a:pPr marL="742950" lvl="1" indent="-285750">
              <a:spcBef>
                <a:spcPts val="1000"/>
              </a:spcBef>
              <a:spcAft>
                <a:spcPts val="600"/>
              </a:spcAft>
            </a:pPr>
            <a:r>
              <a:rPr lang="en-US" sz="2200">
                <a:latin typeface="Arial Nova"/>
                <a:ea typeface="Roboto"/>
              </a:rPr>
              <a:t>Communicate widely on their implementation effort, challenges &amp; </a:t>
            </a:r>
            <a:r>
              <a:rPr lang="en-US" sz="2200" b="1">
                <a:latin typeface="Arial Nova"/>
                <a:ea typeface="Roboto"/>
              </a:rPr>
              <a:t>lessons learned</a:t>
            </a:r>
          </a:p>
          <a:p>
            <a:pPr marL="742950" lvl="1" indent="-285750">
              <a:spcBef>
                <a:spcPts val="1000"/>
              </a:spcBef>
              <a:spcAft>
                <a:spcPts val="600"/>
              </a:spcAft>
            </a:pPr>
            <a:r>
              <a:rPr lang="en-US" sz="2200" b="1">
                <a:latin typeface="Arial Nova"/>
                <a:ea typeface="Roboto"/>
              </a:rPr>
              <a:t>Accept the risk </a:t>
            </a:r>
            <a:r>
              <a:rPr lang="en-US" sz="2200">
                <a:latin typeface="Arial Nova"/>
                <a:ea typeface="Roboto"/>
              </a:rPr>
              <a:t>and required agility needed to adapt to fluctuating standards landscape</a:t>
            </a:r>
          </a:p>
          <a:p>
            <a:pPr marL="742950" lvl="1" indent="-285750">
              <a:spcBef>
                <a:spcPts val="1000"/>
              </a:spcBef>
              <a:spcAft>
                <a:spcPts val="600"/>
              </a:spcAft>
            </a:pPr>
            <a:r>
              <a:rPr lang="en-US" sz="2200">
                <a:latin typeface="Arial Nova"/>
                <a:ea typeface="Roboto"/>
              </a:rPr>
              <a:t>Respect the high variety of DPP solutions and not try to impose their solution</a:t>
            </a:r>
          </a:p>
          <a:p>
            <a:pPr marL="742950" lvl="1" indent="-285750">
              <a:spcBef>
                <a:spcPts val="1000"/>
              </a:spcBef>
              <a:spcAft>
                <a:spcPts val="600"/>
              </a:spcAft>
            </a:pPr>
            <a:r>
              <a:rPr lang="en-US" sz="2200">
                <a:latin typeface="Arial Nova"/>
                <a:ea typeface="Roboto"/>
              </a:rPr>
              <a:t>Accept CIRPASS-2 Intellectual Property rules (primarily open source developments)</a:t>
            </a:r>
          </a:p>
          <a:p>
            <a:endParaRPr lang="en-PT"/>
          </a:p>
        </p:txBody>
      </p:sp>
    </p:spTree>
    <p:extLst>
      <p:ext uri="{BB962C8B-B14F-4D97-AF65-F5344CB8AC3E}">
        <p14:creationId xmlns:p14="http://schemas.microsoft.com/office/powerpoint/2010/main" val="207999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C0ADD-90C8-2FF4-EE28-0BBF3FF58E57}"/>
              </a:ext>
            </a:extLst>
          </p:cNvPr>
          <p:cNvSpPr>
            <a:spLocks noGrp="1"/>
          </p:cNvSpPr>
          <p:nvPr>
            <p:ph type="title"/>
          </p:nvPr>
        </p:nvSpPr>
        <p:spPr/>
        <p:txBody>
          <a:bodyPr>
            <a:normAutofit fontScale="90000"/>
          </a:bodyPr>
          <a:lstStyle/>
          <a:p>
            <a:r>
              <a:rPr lang="en-GB" dirty="0"/>
              <a:t>CIRPASS-2 Objectives:</a:t>
            </a:r>
            <a:br>
              <a:rPr lang="en-GB" dirty="0"/>
            </a:br>
            <a:r>
              <a:rPr lang="en-GB" dirty="0"/>
              <a:t>Real world insights for developing DPP System​</a:t>
            </a:r>
            <a:endParaRPr lang="en-PT" dirty="0"/>
          </a:p>
        </p:txBody>
      </p:sp>
      <p:sp>
        <p:nvSpPr>
          <p:cNvPr id="3" name="Content Placeholder 2">
            <a:extLst>
              <a:ext uri="{FF2B5EF4-FFF2-40B4-BE49-F238E27FC236}">
                <a16:creationId xmlns:a16="http://schemas.microsoft.com/office/drawing/2014/main" id="{18B23C12-65F0-34BB-D244-B28F7DCC8977}"/>
              </a:ext>
            </a:extLst>
          </p:cNvPr>
          <p:cNvSpPr>
            <a:spLocks noGrp="1"/>
          </p:cNvSpPr>
          <p:nvPr>
            <p:ph idx="13"/>
          </p:nvPr>
        </p:nvSpPr>
        <p:spPr/>
        <p:txBody>
          <a:bodyPr/>
          <a:lstStyle/>
          <a:p>
            <a:pPr marL="457200" indent="-457200">
              <a:spcAft>
                <a:spcPts val="500"/>
              </a:spcAft>
              <a:buFont typeface="+mj-lt"/>
              <a:buAutoNum type="arabicPeriod"/>
            </a:pPr>
            <a:r>
              <a:rPr lang="en-GB" sz="2200" dirty="0"/>
              <a:t>Deploy and validate at scale and in real-life setting Digital Product Passports in four target market sectors​</a:t>
            </a:r>
          </a:p>
          <a:p>
            <a:pPr lvl="1">
              <a:spcAft>
                <a:spcPts val="500"/>
              </a:spcAft>
            </a:pPr>
            <a:r>
              <a:rPr lang="en-GB" dirty="0"/>
              <a:t>Focus on B2B activities that promote circularity​</a:t>
            </a:r>
          </a:p>
          <a:p>
            <a:pPr lvl="1">
              <a:spcAft>
                <a:spcPts val="1000"/>
              </a:spcAft>
            </a:pPr>
            <a:r>
              <a:rPr lang="en-GB" dirty="0"/>
              <a:t>Support the ongoing CEN/CENELEC standardisation work​</a:t>
            </a:r>
          </a:p>
          <a:p>
            <a:pPr marL="457200" indent="-457200">
              <a:spcAft>
                <a:spcPts val="1000"/>
              </a:spcAft>
              <a:buFont typeface="+mj-lt"/>
              <a:buAutoNum type="arabicPeriod"/>
            </a:pPr>
            <a:r>
              <a:rPr lang="en-GB" sz="2200" dirty="0"/>
              <a:t>Demonstrate cross-pilot interoperability​</a:t>
            </a:r>
          </a:p>
          <a:p>
            <a:pPr marL="457200" indent="-457200">
              <a:spcAft>
                <a:spcPts val="1000"/>
              </a:spcAft>
              <a:buFont typeface="+mj-lt"/>
              <a:buAutoNum type="arabicPeriod"/>
            </a:pPr>
            <a:r>
              <a:rPr lang="en-GB" sz="2200" dirty="0"/>
              <a:t>Provide support to SMEs in their uptake of DPPs. Support the deployment of DPP-as-a-Service​</a:t>
            </a:r>
          </a:p>
          <a:p>
            <a:pPr marL="457200" indent="-457200">
              <a:spcAft>
                <a:spcPts val="1000"/>
              </a:spcAft>
              <a:buFont typeface="+mj-lt"/>
              <a:buAutoNum type="arabicPeriod"/>
            </a:pPr>
            <a:r>
              <a:rPr lang="en-GB" sz="2200" dirty="0"/>
              <a:t>Support the deployment and adoption of DPPs by other sectors targeted by upcoming European regulations and beyond​</a:t>
            </a:r>
          </a:p>
          <a:p>
            <a:endParaRPr lang="en-PT" dirty="0"/>
          </a:p>
        </p:txBody>
      </p:sp>
    </p:spTree>
    <p:extLst>
      <p:ext uri="{BB962C8B-B14F-4D97-AF65-F5344CB8AC3E}">
        <p14:creationId xmlns:p14="http://schemas.microsoft.com/office/powerpoint/2010/main" val="728562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A0171-5B9F-00E0-04A0-10D65A13CD18}"/>
              </a:ext>
            </a:extLst>
          </p:cNvPr>
          <p:cNvSpPr>
            <a:spLocks noGrp="1"/>
          </p:cNvSpPr>
          <p:nvPr>
            <p:ph type="title"/>
          </p:nvPr>
        </p:nvSpPr>
        <p:spPr/>
        <p:txBody>
          <a:bodyPr/>
          <a:lstStyle/>
          <a:p>
            <a:r>
              <a:rPr lang="en-US" dirty="0"/>
              <a:t>Environmental &amp; Economic sustainability</a:t>
            </a:r>
          </a:p>
        </p:txBody>
      </p:sp>
      <p:sp>
        <p:nvSpPr>
          <p:cNvPr id="4" name="Content Placeholder 5">
            <a:extLst>
              <a:ext uri="{FF2B5EF4-FFF2-40B4-BE49-F238E27FC236}">
                <a16:creationId xmlns:a16="http://schemas.microsoft.com/office/drawing/2014/main" id="{9FA0B770-F663-9F4E-3D3B-A6D5493863FD}"/>
              </a:ext>
            </a:extLst>
          </p:cNvPr>
          <p:cNvSpPr txBox="1">
            <a:spLocks/>
          </p:cNvSpPr>
          <p:nvPr/>
        </p:nvSpPr>
        <p:spPr>
          <a:xfrm>
            <a:off x="483895" y="1647929"/>
            <a:ext cx="9979749" cy="4674045"/>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1"/>
              </a:buClr>
              <a:buFont typeface="Wingdings" pitchFamily="2" charset="2"/>
              <a:buChar char="§"/>
              <a:defRPr sz="2400" kern="1200">
                <a:solidFill>
                  <a:schemeClr val="tx1"/>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Courier New" panose="02070309020205020404" pitchFamily="49" charset="0"/>
              <a:buChar char="o"/>
              <a:defRPr sz="2000" kern="1200">
                <a:solidFill>
                  <a:schemeClr val="tx1"/>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Nova" panose="020B0504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Arial Nova" panose="020B0504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GB" sz="2200" dirty="0"/>
              <a:t>Many DPP-like solutions in the past to address business needs:</a:t>
            </a:r>
          </a:p>
          <a:p>
            <a:pPr lvl="1">
              <a:spcAft>
                <a:spcPts val="1000"/>
              </a:spcAft>
            </a:pPr>
            <a:r>
              <a:rPr lang="en-GB" sz="1800" dirty="0"/>
              <a:t>Material Traceability</a:t>
            </a:r>
          </a:p>
          <a:p>
            <a:pPr lvl="1">
              <a:spcAft>
                <a:spcPts val="1000"/>
              </a:spcAft>
            </a:pPr>
            <a:r>
              <a:rPr lang="en-GB" sz="1800" dirty="0"/>
              <a:t>Supply chain management</a:t>
            </a:r>
          </a:p>
          <a:p>
            <a:pPr lvl="1">
              <a:spcAft>
                <a:spcPts val="1000"/>
              </a:spcAft>
            </a:pPr>
            <a:r>
              <a:rPr lang="en-GB" sz="1800" dirty="0"/>
              <a:t>Tracing genuine products and more…</a:t>
            </a:r>
          </a:p>
          <a:p>
            <a:pPr>
              <a:spcAft>
                <a:spcPts val="1000"/>
              </a:spcAft>
            </a:pPr>
            <a:r>
              <a:rPr lang="en-GB" sz="2200" dirty="0"/>
              <a:t>EU DPP: Aims to enable circular economies via decentralized, interoperable DPP information repositories</a:t>
            </a:r>
          </a:p>
          <a:p>
            <a:pPr>
              <a:spcAft>
                <a:spcPts val="1000"/>
              </a:spcAft>
            </a:pPr>
            <a:r>
              <a:rPr lang="en-GB" sz="2200" dirty="0"/>
              <a:t>Business needs and Compliance obligations converge</a:t>
            </a:r>
            <a:endParaRPr lang="en-GB" sz="1800" dirty="0"/>
          </a:p>
          <a:p>
            <a:pPr>
              <a:spcAft>
                <a:spcPts val="1000"/>
              </a:spcAft>
            </a:pPr>
            <a:r>
              <a:rPr lang="en-GB" sz="2200" dirty="0"/>
              <a:t>Enhance environmental sustainability by enabling novel business models</a:t>
            </a:r>
          </a:p>
        </p:txBody>
      </p:sp>
    </p:spTree>
    <p:extLst>
      <p:ext uri="{BB962C8B-B14F-4D97-AF65-F5344CB8AC3E}">
        <p14:creationId xmlns:p14="http://schemas.microsoft.com/office/powerpoint/2010/main" val="726492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F536F-F2A9-1B82-336C-901214BCE6C7}"/>
              </a:ext>
            </a:extLst>
          </p:cNvPr>
          <p:cNvSpPr>
            <a:spLocks noGrp="1"/>
          </p:cNvSpPr>
          <p:nvPr>
            <p:ph type="title"/>
          </p:nvPr>
        </p:nvSpPr>
        <p:spPr/>
        <p:txBody>
          <a:bodyPr/>
          <a:lstStyle/>
          <a:p>
            <a:r>
              <a:rPr lang="en-US" dirty="0"/>
              <a:t>Cross-industry &amp; cross-market DX for sustainability</a:t>
            </a:r>
          </a:p>
        </p:txBody>
      </p:sp>
      <p:cxnSp>
        <p:nvCxnSpPr>
          <p:cNvPr id="5" name="Straight Connector 4">
            <a:extLst>
              <a:ext uri="{FF2B5EF4-FFF2-40B4-BE49-F238E27FC236}">
                <a16:creationId xmlns:a16="http://schemas.microsoft.com/office/drawing/2014/main" id="{5F9308BF-1D80-962A-9873-278C3B4FEFDF}"/>
              </a:ext>
            </a:extLst>
          </p:cNvPr>
          <p:cNvCxnSpPr/>
          <p:nvPr/>
        </p:nvCxnSpPr>
        <p:spPr>
          <a:xfrm>
            <a:off x="894735" y="3883742"/>
            <a:ext cx="10215717" cy="0"/>
          </a:xfrm>
          <a:prstGeom prst="line">
            <a:avLst/>
          </a:prstGeom>
          <a:ln>
            <a:gradFill flip="none" rotWithShape="1">
              <a:gsLst>
                <a:gs pos="0">
                  <a:schemeClr val="bg1"/>
                </a:gs>
                <a:gs pos="20000">
                  <a:schemeClr val="accent1"/>
                </a:gs>
                <a:gs pos="80000">
                  <a:schemeClr val="accent1"/>
                </a:gs>
                <a:gs pos="100000">
                  <a:schemeClr val="bg1"/>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F152F853-C815-8585-70B5-697AC8F6499F}"/>
              </a:ext>
            </a:extLst>
          </p:cNvPr>
          <p:cNvCxnSpPr>
            <a:cxnSpLocks/>
          </p:cNvCxnSpPr>
          <p:nvPr/>
        </p:nvCxnSpPr>
        <p:spPr>
          <a:xfrm flipV="1">
            <a:off x="6096000" y="1622323"/>
            <a:ext cx="0" cy="4572000"/>
          </a:xfrm>
          <a:prstGeom prst="line">
            <a:avLst/>
          </a:prstGeom>
          <a:ln>
            <a:gradFill flip="none" rotWithShape="1">
              <a:gsLst>
                <a:gs pos="0">
                  <a:schemeClr val="bg1"/>
                </a:gs>
                <a:gs pos="20000">
                  <a:schemeClr val="accent1"/>
                </a:gs>
                <a:gs pos="80000">
                  <a:schemeClr val="accent1"/>
                </a:gs>
                <a:gs pos="100000">
                  <a:schemeClr val="bg1"/>
                </a:gs>
              </a:gsLst>
              <a:lin ang="5400000" scaled="1"/>
              <a:tileRect/>
            </a:gradFill>
          </a:ln>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388F04E3-F2FA-C0AB-8950-7B6D8C1B29E4}"/>
              </a:ext>
            </a:extLst>
          </p:cNvPr>
          <p:cNvSpPr/>
          <p:nvPr/>
        </p:nvSpPr>
        <p:spPr>
          <a:xfrm rot="16200000">
            <a:off x="3634" y="1940600"/>
            <a:ext cx="2310575" cy="134701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dirty="0"/>
              <a:t>Textile</a:t>
            </a:r>
          </a:p>
        </p:txBody>
      </p:sp>
      <p:sp>
        <p:nvSpPr>
          <p:cNvPr id="16" name="Rectangle 15">
            <a:extLst>
              <a:ext uri="{FF2B5EF4-FFF2-40B4-BE49-F238E27FC236}">
                <a16:creationId xmlns:a16="http://schemas.microsoft.com/office/drawing/2014/main" id="{8D6EBAA3-A74F-380C-DF99-91346E91B2AB}"/>
              </a:ext>
            </a:extLst>
          </p:cNvPr>
          <p:cNvSpPr/>
          <p:nvPr/>
        </p:nvSpPr>
        <p:spPr>
          <a:xfrm rot="16200000">
            <a:off x="9877791" y="1940598"/>
            <a:ext cx="2310577" cy="1347018"/>
          </a:xfrm>
          <a:prstGeom prst="rect">
            <a:avLst/>
          </a:prstGeom>
          <a:solidFill>
            <a:schemeClr val="tx2">
              <a:lumMod val="75000"/>
              <a:lumOff val="2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dirty="0"/>
              <a:t>Electronics</a:t>
            </a:r>
          </a:p>
        </p:txBody>
      </p:sp>
      <p:sp>
        <p:nvSpPr>
          <p:cNvPr id="17" name="Rectangle 16">
            <a:extLst>
              <a:ext uri="{FF2B5EF4-FFF2-40B4-BE49-F238E27FC236}">
                <a16:creationId xmlns:a16="http://schemas.microsoft.com/office/drawing/2014/main" id="{C9F5FCBE-45FF-AAB0-B295-AA7B02604D89}"/>
              </a:ext>
            </a:extLst>
          </p:cNvPr>
          <p:cNvSpPr/>
          <p:nvPr/>
        </p:nvSpPr>
        <p:spPr>
          <a:xfrm rot="16200000">
            <a:off x="-5480" y="4475432"/>
            <a:ext cx="2301705" cy="134701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sz="4000" dirty="0"/>
              <a:t>Tyres</a:t>
            </a:r>
          </a:p>
        </p:txBody>
      </p:sp>
      <p:sp>
        <p:nvSpPr>
          <p:cNvPr id="18" name="Rectangle 17">
            <a:extLst>
              <a:ext uri="{FF2B5EF4-FFF2-40B4-BE49-F238E27FC236}">
                <a16:creationId xmlns:a16="http://schemas.microsoft.com/office/drawing/2014/main" id="{111DDFDA-33C7-AE23-2AB5-35371B8B7729}"/>
              </a:ext>
            </a:extLst>
          </p:cNvPr>
          <p:cNvSpPr/>
          <p:nvPr/>
        </p:nvSpPr>
        <p:spPr>
          <a:xfrm rot="16200000">
            <a:off x="9880008" y="4477651"/>
            <a:ext cx="2306144" cy="1347018"/>
          </a:xfrm>
          <a:prstGeom prst="rect">
            <a:avLst/>
          </a:prstGeom>
          <a:solidFill>
            <a:schemeClr val="accent5">
              <a:lumMod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2800" dirty="0"/>
              <a:t>Construction Material</a:t>
            </a:r>
          </a:p>
        </p:txBody>
      </p:sp>
      <p:sp>
        <p:nvSpPr>
          <p:cNvPr id="19" name="Rectangle 18">
            <a:extLst>
              <a:ext uri="{FF2B5EF4-FFF2-40B4-BE49-F238E27FC236}">
                <a16:creationId xmlns:a16="http://schemas.microsoft.com/office/drawing/2014/main" id="{20AD92CF-9EAA-18FA-72A0-2A2CF17145F8}"/>
              </a:ext>
            </a:extLst>
          </p:cNvPr>
          <p:cNvSpPr/>
          <p:nvPr/>
        </p:nvSpPr>
        <p:spPr>
          <a:xfrm>
            <a:off x="1866365" y="3998088"/>
            <a:ext cx="3934663" cy="2301703"/>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sz="2800" dirty="0"/>
              <a:t>Michelin</a:t>
            </a:r>
            <a:endParaRPr lang="en-GB" sz="2000" dirty="0"/>
          </a:p>
        </p:txBody>
      </p:sp>
      <p:sp>
        <p:nvSpPr>
          <p:cNvPr id="20" name="Rectangle 19">
            <a:extLst>
              <a:ext uri="{FF2B5EF4-FFF2-40B4-BE49-F238E27FC236}">
                <a16:creationId xmlns:a16="http://schemas.microsoft.com/office/drawing/2014/main" id="{FF5C670B-8F63-DE3E-4D45-19497BD07A3A}"/>
              </a:ext>
            </a:extLst>
          </p:cNvPr>
          <p:cNvSpPr/>
          <p:nvPr/>
        </p:nvSpPr>
        <p:spPr>
          <a:xfrm>
            <a:off x="1888328" y="1458814"/>
            <a:ext cx="3912699" cy="231057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dirty="0"/>
              <a:t>IOXIO, </a:t>
            </a:r>
            <a:r>
              <a:rPr lang="en-US" sz="2000" dirty="0" err="1"/>
              <a:t>Kezzler</a:t>
            </a:r>
            <a:r>
              <a:rPr lang="en-US" sz="2000" dirty="0"/>
              <a:t>, EON, atma.io &amp; </a:t>
            </a:r>
            <a:r>
              <a:rPr lang="en-US" sz="2000" dirty="0" err="1"/>
              <a:t>circular.fashion</a:t>
            </a:r>
            <a:r>
              <a:rPr lang="en-US" sz="2000" dirty="0"/>
              <a:t>, </a:t>
            </a:r>
            <a:r>
              <a:rPr lang="en-US" sz="2000" dirty="0" err="1"/>
              <a:t>TripleR</a:t>
            </a:r>
            <a:r>
              <a:rPr lang="en-US" sz="2000" dirty="0"/>
              <a:t>, </a:t>
            </a:r>
            <a:r>
              <a:rPr lang="en-US" sz="2000" dirty="0" err="1"/>
              <a:t>Scantrust</a:t>
            </a:r>
            <a:r>
              <a:rPr lang="en-US" sz="2000" dirty="0"/>
              <a:t>    </a:t>
            </a:r>
          </a:p>
        </p:txBody>
      </p:sp>
      <p:sp>
        <p:nvSpPr>
          <p:cNvPr id="22" name="Rectangle 21">
            <a:extLst>
              <a:ext uri="{FF2B5EF4-FFF2-40B4-BE49-F238E27FC236}">
                <a16:creationId xmlns:a16="http://schemas.microsoft.com/office/drawing/2014/main" id="{7705448D-6EC1-3D67-9824-3755867B5F75}"/>
              </a:ext>
            </a:extLst>
          </p:cNvPr>
          <p:cNvSpPr/>
          <p:nvPr/>
        </p:nvSpPr>
        <p:spPr>
          <a:xfrm>
            <a:off x="6351904" y="3998088"/>
            <a:ext cx="3912699" cy="2310576"/>
          </a:xfrm>
          <a:prstGeom prst="rect">
            <a:avLst/>
          </a:prstGeom>
          <a:solidFill>
            <a:schemeClr val="accent5">
              <a:lumMod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2800" dirty="0" err="1"/>
              <a:t>Cobuilder</a:t>
            </a:r>
            <a:endParaRPr lang="en-US" sz="2800" dirty="0"/>
          </a:p>
        </p:txBody>
      </p:sp>
      <p:sp>
        <p:nvSpPr>
          <p:cNvPr id="23" name="Rectangle 22">
            <a:extLst>
              <a:ext uri="{FF2B5EF4-FFF2-40B4-BE49-F238E27FC236}">
                <a16:creationId xmlns:a16="http://schemas.microsoft.com/office/drawing/2014/main" id="{1516902F-8221-2FA6-EBBE-3478F67036AA}"/>
              </a:ext>
            </a:extLst>
          </p:cNvPr>
          <p:cNvSpPr/>
          <p:nvPr/>
        </p:nvSpPr>
        <p:spPr>
          <a:xfrm>
            <a:off x="6369009" y="1467687"/>
            <a:ext cx="3934663" cy="2301703"/>
          </a:xfrm>
          <a:prstGeom prst="rect">
            <a:avLst/>
          </a:prstGeom>
          <a:solidFill>
            <a:schemeClr val="tx2">
              <a:lumMod val="75000"/>
              <a:lumOff val="2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GB" sz="2000" dirty="0" err="1"/>
              <a:t>Arcelik</a:t>
            </a:r>
            <a:r>
              <a:rPr lang="en-GB" sz="2000" dirty="0"/>
              <a:t>, DDCC &amp; ZWEI, Whatt.io, OBADA/TBS, </a:t>
            </a:r>
            <a:r>
              <a:rPr lang="en-GB" sz="2000" dirty="0" err="1"/>
              <a:t>EcoWise</a:t>
            </a:r>
            <a:r>
              <a:rPr lang="en-GB" sz="2000" dirty="0"/>
              <a:t> </a:t>
            </a:r>
          </a:p>
        </p:txBody>
      </p:sp>
    </p:spTree>
    <p:extLst>
      <p:ext uri="{BB962C8B-B14F-4D97-AF65-F5344CB8AC3E}">
        <p14:creationId xmlns:p14="http://schemas.microsoft.com/office/powerpoint/2010/main" val="3780169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86797-F645-1980-FF65-95426994FA20}"/>
              </a:ext>
            </a:extLst>
          </p:cNvPr>
          <p:cNvSpPr>
            <a:spLocks noGrp="1"/>
          </p:cNvSpPr>
          <p:nvPr>
            <p:ph type="title"/>
          </p:nvPr>
        </p:nvSpPr>
        <p:spPr/>
        <p:txBody>
          <a:bodyPr>
            <a:normAutofit fontScale="90000"/>
          </a:bodyPr>
          <a:lstStyle/>
          <a:p>
            <a:r>
              <a:rPr lang="en-US" dirty="0"/>
              <a:t>13 Pilots of power in Cirpass-2…</a:t>
            </a:r>
            <a:br>
              <a:rPr lang="en-US" dirty="0"/>
            </a:br>
            <a:r>
              <a:rPr lang="en-US" dirty="0"/>
              <a:t>One EU DPP System to rule them all!</a:t>
            </a:r>
          </a:p>
        </p:txBody>
      </p:sp>
      <p:sp>
        <p:nvSpPr>
          <p:cNvPr id="3" name="Content Placeholder 5">
            <a:extLst>
              <a:ext uri="{FF2B5EF4-FFF2-40B4-BE49-F238E27FC236}">
                <a16:creationId xmlns:a16="http://schemas.microsoft.com/office/drawing/2014/main" id="{2190B419-5DDA-C598-95DE-F93D14F5144E}"/>
              </a:ext>
            </a:extLst>
          </p:cNvPr>
          <p:cNvSpPr txBox="1">
            <a:spLocks/>
          </p:cNvSpPr>
          <p:nvPr/>
        </p:nvSpPr>
        <p:spPr>
          <a:xfrm>
            <a:off x="483896" y="1510035"/>
            <a:ext cx="7465150" cy="4811939"/>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1"/>
              </a:buClr>
              <a:buFont typeface="Wingdings" pitchFamily="2" charset="2"/>
              <a:buChar char="§"/>
              <a:defRPr sz="2400" kern="1200">
                <a:solidFill>
                  <a:schemeClr val="tx1"/>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Courier New" panose="02070309020205020404" pitchFamily="49" charset="0"/>
              <a:buChar char="o"/>
              <a:defRPr sz="2000" kern="1200">
                <a:solidFill>
                  <a:schemeClr val="tx1"/>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Nova" panose="020B0504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Arial Nova" panose="020B0504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GB" sz="2200" dirty="0"/>
              <a:t>DX for a single org is already challenging</a:t>
            </a:r>
          </a:p>
          <a:p>
            <a:pPr>
              <a:spcAft>
                <a:spcPts val="1000"/>
              </a:spcAft>
            </a:pPr>
            <a:r>
              <a:rPr lang="en-GB" sz="2200" dirty="0"/>
              <a:t>DPP is pushing the transformation stream of whole value-chains cross-sector</a:t>
            </a:r>
          </a:p>
          <a:p>
            <a:pPr>
              <a:spcAft>
                <a:spcPts val="1000"/>
              </a:spcAft>
            </a:pPr>
            <a:r>
              <a:rPr lang="en-GB" sz="2200" dirty="0"/>
              <a:t>CIRPASS-2 aims for the </a:t>
            </a:r>
            <a:r>
              <a:rPr lang="en-GB" sz="2200" b="1" dirty="0"/>
              <a:t>aligned</a:t>
            </a:r>
            <a:r>
              <a:rPr lang="en-GB" sz="2200" dirty="0"/>
              <a:t> DX of 13 business-ecosystems in 4 different market sectors</a:t>
            </a:r>
          </a:p>
          <a:p>
            <a:pPr>
              <a:spcAft>
                <a:spcPts val="1000"/>
              </a:spcAft>
            </a:pPr>
            <a:r>
              <a:rPr lang="en-GB" sz="2200" dirty="0"/>
              <a:t>A LOT of work on alignment, setting common goals, commonly accepted methods between Pilot ecosystems</a:t>
            </a:r>
          </a:p>
        </p:txBody>
      </p:sp>
      <p:pic>
        <p:nvPicPr>
          <p:cNvPr id="2052" name="Picture 4" descr="Thumbnail Image the One Ring from Lord of the Rings in a sustainable context">
            <a:extLst>
              <a:ext uri="{FF2B5EF4-FFF2-40B4-BE49-F238E27FC236}">
                <a16:creationId xmlns:a16="http://schemas.microsoft.com/office/drawing/2014/main" id="{22325CBA-0C8B-7E27-C253-64518A0AFB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767" y="2009669"/>
            <a:ext cx="3562141" cy="3562141"/>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544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5F1FD-6DAB-3E4B-CD75-4973A29DF3F7}"/>
              </a:ext>
            </a:extLst>
          </p:cNvPr>
          <p:cNvSpPr>
            <a:spLocks noGrp="1"/>
          </p:cNvSpPr>
          <p:nvPr>
            <p:ph type="title"/>
          </p:nvPr>
        </p:nvSpPr>
        <p:spPr/>
        <p:txBody>
          <a:bodyPr/>
          <a:lstStyle/>
          <a:p>
            <a:r>
              <a:rPr lang="en-US" dirty="0"/>
              <a:t>Methodology to foster collaboration</a:t>
            </a:r>
          </a:p>
        </p:txBody>
      </p:sp>
      <p:sp>
        <p:nvSpPr>
          <p:cNvPr id="3" name="Content Placeholder 2">
            <a:extLst>
              <a:ext uri="{FF2B5EF4-FFF2-40B4-BE49-F238E27FC236}">
                <a16:creationId xmlns:a16="http://schemas.microsoft.com/office/drawing/2014/main" id="{A7C6952D-227C-72E9-BBCE-D55AD7E38DB7}"/>
              </a:ext>
            </a:extLst>
          </p:cNvPr>
          <p:cNvSpPr>
            <a:spLocks noGrp="1"/>
          </p:cNvSpPr>
          <p:nvPr>
            <p:ph idx="13"/>
          </p:nvPr>
        </p:nvSpPr>
        <p:spPr/>
        <p:txBody>
          <a:bodyPr/>
          <a:lstStyle/>
          <a:p>
            <a:r>
              <a:rPr lang="en-US" dirty="0"/>
              <a:t>Surveys</a:t>
            </a:r>
          </a:p>
          <a:p>
            <a:pPr lvl="1"/>
            <a:r>
              <a:rPr lang="en-US" dirty="0"/>
              <a:t>Architecture &amp; development approaches</a:t>
            </a:r>
          </a:p>
          <a:p>
            <a:pPr lvl="1"/>
            <a:r>
              <a:rPr lang="en-US" dirty="0"/>
              <a:t>Regulatory requirements (ESPR), e.g. Product Identifiers used, Data carriers, standards followed and more</a:t>
            </a:r>
          </a:p>
          <a:p>
            <a:pPr lvl="1"/>
            <a:r>
              <a:rPr lang="en-US" dirty="0"/>
              <a:t>Technical aspects, e.g. Data models, data formats, IAM</a:t>
            </a:r>
          </a:p>
          <a:p>
            <a:pPr lvl="1"/>
            <a:r>
              <a:rPr lang="en-US" dirty="0"/>
              <a:t>Legal barriers</a:t>
            </a:r>
          </a:p>
          <a:p>
            <a:pPr lvl="1"/>
            <a:r>
              <a:rPr lang="en-US" dirty="0"/>
              <a:t>Reflection on outcomes of CIRPASS, e.g. DPP User-Stories</a:t>
            </a:r>
          </a:p>
          <a:p>
            <a:r>
              <a:rPr lang="en-US" dirty="0"/>
              <a:t>In-person brainstorming workshop for interoperability challenges</a:t>
            </a:r>
          </a:p>
          <a:p>
            <a:r>
              <a:rPr lang="en-US" dirty="0"/>
              <a:t>Iterative sessions on the results</a:t>
            </a:r>
          </a:p>
          <a:p>
            <a:endParaRPr lang="en-US" dirty="0"/>
          </a:p>
          <a:p>
            <a:r>
              <a:rPr lang="en-US" dirty="0"/>
              <a:t>Outcome paves the way for multiple tasks over the project</a:t>
            </a:r>
          </a:p>
          <a:p>
            <a:pPr lvl="1"/>
            <a:endParaRPr lang="en-US" dirty="0"/>
          </a:p>
        </p:txBody>
      </p:sp>
    </p:spTree>
    <p:extLst>
      <p:ext uri="{BB962C8B-B14F-4D97-AF65-F5344CB8AC3E}">
        <p14:creationId xmlns:p14="http://schemas.microsoft.com/office/powerpoint/2010/main" val="2375037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1907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4B23A-B069-C47F-EDA0-17E3EB64530B}"/>
              </a:ext>
            </a:extLst>
          </p:cNvPr>
          <p:cNvSpPr>
            <a:spLocks noGrp="1"/>
          </p:cNvSpPr>
          <p:nvPr>
            <p:ph type="title"/>
          </p:nvPr>
        </p:nvSpPr>
        <p:spPr/>
        <p:txBody>
          <a:bodyPr/>
          <a:lstStyle/>
          <a:p>
            <a:r>
              <a:rPr lang="en-GB"/>
              <a:t>CIRPASS-2 : Summary​</a:t>
            </a:r>
            <a:endParaRPr lang="en-PT"/>
          </a:p>
        </p:txBody>
      </p:sp>
      <p:sp>
        <p:nvSpPr>
          <p:cNvPr id="6" name="Content Placeholder 5">
            <a:extLst>
              <a:ext uri="{FF2B5EF4-FFF2-40B4-BE49-F238E27FC236}">
                <a16:creationId xmlns:a16="http://schemas.microsoft.com/office/drawing/2014/main" id="{DA510A60-C522-4E44-8584-3154544D2622}"/>
              </a:ext>
            </a:extLst>
          </p:cNvPr>
          <p:cNvSpPr>
            <a:spLocks noGrp="1"/>
          </p:cNvSpPr>
          <p:nvPr>
            <p:ph idx="13"/>
          </p:nvPr>
        </p:nvSpPr>
        <p:spPr/>
        <p:txBody>
          <a:bodyPr>
            <a:normAutofit/>
          </a:bodyPr>
          <a:lstStyle/>
          <a:p>
            <a:pPr>
              <a:spcAft>
                <a:spcPts val="1000"/>
              </a:spcAft>
            </a:pPr>
            <a:r>
              <a:rPr lang="en-GB" sz="2200" b="1" dirty="0"/>
              <a:t>Call: </a:t>
            </a:r>
            <a:r>
              <a:rPr lang="en-GB" sz="2200" dirty="0"/>
              <a:t>DIGITAL-2023-CLOUD-DATA-04 -DIGIPASS - Digital Product Passport​</a:t>
            </a:r>
          </a:p>
          <a:p>
            <a:pPr>
              <a:spcAft>
                <a:spcPts val="1000"/>
              </a:spcAft>
            </a:pPr>
            <a:r>
              <a:rPr lang="en-GB" sz="2200" b="1" dirty="0"/>
              <a:t>EU Agency: </a:t>
            </a:r>
            <a:r>
              <a:rPr lang="en-GB" sz="2200" dirty="0" err="1"/>
              <a:t>HaDEA</a:t>
            </a:r>
            <a:r>
              <a:rPr lang="en-GB" sz="2200" dirty="0"/>
              <a:t>​</a:t>
            </a:r>
          </a:p>
          <a:p>
            <a:pPr>
              <a:spcAft>
                <a:spcPts val="1000"/>
              </a:spcAft>
            </a:pPr>
            <a:r>
              <a:rPr lang="en-GB" sz="2200" b="1" dirty="0"/>
              <a:t>Budget:</a:t>
            </a:r>
            <a:r>
              <a:rPr lang="en-GB" sz="2200" dirty="0"/>
              <a:t> 12,558 million euros (50% funding rate. 6 million euros requested funding)​</a:t>
            </a:r>
          </a:p>
          <a:p>
            <a:pPr>
              <a:spcAft>
                <a:spcPts val="1000"/>
              </a:spcAft>
            </a:pPr>
            <a:r>
              <a:rPr lang="en-GB" sz="2200" b="1" dirty="0"/>
              <a:t>Type of project: </a:t>
            </a:r>
            <a:r>
              <a:rPr lang="en-GB" sz="2200" dirty="0"/>
              <a:t>Innovation Action​</a:t>
            </a:r>
          </a:p>
          <a:p>
            <a:pPr>
              <a:spcAft>
                <a:spcPts val="1000"/>
              </a:spcAft>
            </a:pPr>
            <a:r>
              <a:rPr lang="en-GB" sz="2200" b="1" dirty="0"/>
              <a:t>Coordination:</a:t>
            </a:r>
            <a:r>
              <a:rPr lang="en-GB" sz="2200" dirty="0"/>
              <a:t> CEA​</a:t>
            </a:r>
          </a:p>
          <a:p>
            <a:pPr>
              <a:spcAft>
                <a:spcPts val="1000"/>
              </a:spcAft>
            </a:pPr>
            <a:r>
              <a:rPr lang="en-GB" sz="2200" b="1" dirty="0">
                <a:latin typeface="Arial Nova"/>
                <a:ea typeface="Roboto"/>
              </a:rPr>
              <a:t>Number of Partners: </a:t>
            </a:r>
            <a:r>
              <a:rPr lang="en-GB" sz="2200" dirty="0">
                <a:latin typeface="Arial Nova"/>
                <a:ea typeface="Roboto"/>
              </a:rPr>
              <a:t>49 </a:t>
            </a:r>
          </a:p>
          <a:p>
            <a:pPr>
              <a:spcAft>
                <a:spcPts val="1000"/>
              </a:spcAft>
            </a:pPr>
            <a:r>
              <a:rPr lang="en-GB" sz="2200" b="1" dirty="0">
                <a:latin typeface="Arial Nova"/>
                <a:ea typeface="Roboto"/>
              </a:rPr>
              <a:t>Project duration:</a:t>
            </a:r>
            <a:r>
              <a:rPr lang="en-GB" sz="2200" dirty="0">
                <a:latin typeface="Arial Nova"/>
                <a:ea typeface="Roboto"/>
              </a:rPr>
              <a:t> May 2024 – April 2027​</a:t>
            </a:r>
            <a:endParaRPr lang="en-GB" sz="2200" dirty="0"/>
          </a:p>
        </p:txBody>
      </p:sp>
    </p:spTree>
    <p:extLst>
      <p:ext uri="{BB962C8B-B14F-4D97-AF65-F5344CB8AC3E}">
        <p14:creationId xmlns:p14="http://schemas.microsoft.com/office/powerpoint/2010/main" val="1110444161"/>
      </p:ext>
    </p:extLst>
  </p:cSld>
  <p:clrMapOvr>
    <a:masterClrMapping/>
  </p:clrMapOvr>
</p:sld>
</file>

<file path=ppt/theme/theme1.xml><?xml version="1.0" encoding="utf-8"?>
<a:theme xmlns:a="http://schemas.openxmlformats.org/drawingml/2006/main" name="Office Theme">
  <a:themeElements>
    <a:clrScheme name="Custom 1">
      <a:dk1>
        <a:srgbClr val="132C3B"/>
      </a:dk1>
      <a:lt1>
        <a:srgbClr val="FFFFFF"/>
      </a:lt1>
      <a:dk2>
        <a:srgbClr val="0E2841"/>
      </a:dk2>
      <a:lt2>
        <a:srgbClr val="FEFFFF"/>
      </a:lt2>
      <a:accent1>
        <a:srgbClr val="00997F"/>
      </a:accent1>
      <a:accent2>
        <a:srgbClr val="00997F"/>
      </a:accent2>
      <a:accent3>
        <a:srgbClr val="E66F23"/>
      </a:accent3>
      <a:accent4>
        <a:srgbClr val="E47023"/>
      </a:accent4>
      <a:accent5>
        <a:srgbClr val="F2F3F6"/>
      </a:accent5>
      <a:accent6>
        <a:srgbClr val="DEE0E1"/>
      </a:accent6>
      <a:hlink>
        <a:srgbClr val="00997F"/>
      </a:hlink>
      <a:folHlink>
        <a:srgbClr val="0099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am Document" ma:contentTypeID="0x010100A35317DCC28344A7B82488658A034A5C01005917811DE7B2A44487AED41102EFA470" ma:contentTypeVersion="15" ma:contentTypeDescription=" " ma:contentTypeScope="" ma:versionID="0d54f3a259dfbfa55cc34f4e8008e939">
  <xsd:schema xmlns:xsd="http://www.w3.org/2001/XMLSchema" xmlns:xs="http://www.w3.org/2001/XMLSchema" xmlns:p="http://schemas.microsoft.com/office/2006/metadata/properties" xmlns:ns2="5c959714-121f-4b7d-824b-5059e1436fc0" xmlns:ns3="2f6a910d-138e-42c1-8e8a-320c1b7cf3f7" xmlns:ns5="f4c09233-e6c9-452f-b8bb-a3a7f5493895" targetNamespace="http://schemas.microsoft.com/office/2006/metadata/properties" ma:root="true" ma:fieldsID="8aac0dcdfef6e7c9b38b68c92f137d47" ns2:_="" ns3:_="" ns5:_="">
    <xsd:import namespace="5c959714-121f-4b7d-824b-5059e1436fc0"/>
    <xsd:import namespace="2f6a910d-138e-42c1-8e8a-320c1b7cf3f7"/>
    <xsd:import namespace="f4c09233-e6c9-452f-b8bb-a3a7f5493895"/>
    <xsd:element name="properties">
      <xsd:complexType>
        <xsd:sequence>
          <xsd:element name="documentManagement">
            <xsd:complexType>
              <xsd:all>
                <xsd:element ref="ns2:_dlc_DocId" minOccurs="0"/>
                <xsd:element ref="ns2:_dlc_DocIdUrl" minOccurs="0"/>
                <xsd:element ref="ns2:_dlc_DocIdPersistId" minOccurs="0"/>
                <xsd:element ref="ns3:TNOC_ClusterName" minOccurs="0"/>
                <xsd:element ref="ns3:TNOC_ClusterId" minOccurs="0"/>
                <xsd:element ref="ns2:h15fbb78f4cb41d290e72f301ea2865f" minOccurs="0"/>
                <xsd:element ref="ns2:TaxCatchAll" minOccurs="0"/>
                <xsd:element ref="ns2:TaxCatchAllLabel" minOccurs="0"/>
                <xsd:element ref="ns2:n2a7a23bcc2241cb9261f9a914c7c1bb" minOccurs="0"/>
                <xsd:element ref="ns2:lca20d149a844688b6abf34073d5c21d" minOccurs="0"/>
                <xsd:element ref="ns2:bac4ab11065f4f6c809c820c57e320e5" minOccurs="0"/>
                <xsd:element ref="ns5:MediaServiceMetadata" minOccurs="0"/>
                <xsd:element ref="ns5:MediaServiceFastMetadata" minOccurs="0"/>
                <xsd:element ref="ns5:MediaServiceSearchProperties" minOccurs="0"/>
                <xsd:element ref="ns5:MediaServiceObjectDetectorVersions" minOccurs="0"/>
                <xsd:element ref="ns2:SharedWithUsers" minOccurs="0"/>
                <xsd:element ref="ns2:SharedWithDetails" minOccurs="0"/>
                <xsd:element ref="ns5:MediaServiceDateTaken" minOccurs="0"/>
                <xsd:element ref="ns5:MediaServiceGenerationTime" minOccurs="0"/>
                <xsd:element ref="ns5:MediaServiceEventHashCode" minOccurs="0"/>
                <xsd:element ref="ns5:lcf76f155ced4ddcb4097134ff3c332f" minOccurs="0"/>
                <xsd:element ref="ns5:MediaServiceOCR" minOccurs="0"/>
                <xsd:element ref="ns5:MediaLengthInSeconds" minOccurs="0"/>
                <xsd:element ref="ns5: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959714-121f-4b7d-824b-5059e1436fc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15fbb78f4cb41d290e72f301ea2865f" ma:index="13" nillable="true" ma:taxonomy="true" ma:internalName="h15fbb78f4cb41d290e72f301ea2865f" ma:taxonomyFieldName="TNOC_ClusterType" ma:displayName="Cluster type" ma:fieldId="{115fbb78-f4cb-41d2-90e7-2f301ea2865f}" ma:sspId="7378aa68-586f-4892-bb77-0985b40f41a6" ma:termSetId="e7feef8e-5ede-44cd-b7d5-7ed7dacef0b4" ma:anchorId="00000000-0000-0000-0000-000000000000" ma:open="false" ma:isKeyword="false">
      <xsd:complexType>
        <xsd:sequence>
          <xsd:element ref="pc:Terms" minOccurs="0" maxOccurs="1"/>
        </xsd:sequence>
      </xsd:complexType>
    </xsd:element>
    <xsd:element name="TaxCatchAll" ma:index="14" nillable="true" ma:displayName="Taxonomy Catch All Column" ma:hidden="true" ma:list="{dd98e436-dbdf-4b37-9d1c-0bb6eb05b4b1}" ma:internalName="TaxCatchAll" ma:showField="CatchAllData" ma:web="5c959714-121f-4b7d-824b-5059e1436fc0">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dd98e436-dbdf-4b37-9d1c-0bb6eb05b4b1}" ma:internalName="TaxCatchAllLabel" ma:readOnly="true" ma:showField="CatchAllDataLabel" ma:web="5c959714-121f-4b7d-824b-5059e1436fc0">
      <xsd:complexType>
        <xsd:complexContent>
          <xsd:extension base="dms:MultiChoiceLookup">
            <xsd:sequence>
              <xsd:element name="Value" type="dms:Lookup" maxOccurs="unbounded" minOccurs="0" nillable="true"/>
            </xsd:sequence>
          </xsd:extension>
        </xsd:complexContent>
      </xsd:complexType>
    </xsd:element>
    <xsd:element name="n2a7a23bcc2241cb9261f9a914c7c1bb" ma:index="17" nillable="true" ma:taxonomy="true" ma:internalName="n2a7a23bcc2241cb9261f9a914c7c1bb" ma:taxonomyFieldName="TNOC_DocumentClassification" ma:displayName="Document classification" ma:fieldId="{72a7a23b-cc22-41cb-9261-f9a914c7c1bb}" ma:sspId="7378aa68-586f-4892-bb77-0985b40f41a6" ma:termSetId="ff8f31fd-7572-41dc-9fe4-bd4c6d280f39" ma:anchorId="00000000-0000-0000-0000-000000000000" ma:open="false" ma:isKeyword="false">
      <xsd:complexType>
        <xsd:sequence>
          <xsd:element ref="pc:Terms" minOccurs="0" maxOccurs="1"/>
        </xsd:sequence>
      </xsd:complexType>
    </xsd:element>
    <xsd:element name="lca20d149a844688b6abf34073d5c21d" ma:index="19" nillable="true" ma:taxonomy="true" ma:internalName="lca20d149a844688b6abf34073d5c21d" ma:taxonomyFieldName="TNOC_DocumentType" ma:displayName="Document type" ma:fieldId="{5ca20d14-9a84-4688-b6ab-f34073d5c21d}" ma:sspId="7378aa68-586f-4892-bb77-0985b40f41a6" ma:termSetId="e8a13a9e-c4f3-4184-b8d9-8210abad4948" ma:anchorId="00000000-0000-0000-0000-000000000000" ma:open="false" ma:isKeyword="false">
      <xsd:complexType>
        <xsd:sequence>
          <xsd:element ref="pc:Terms" minOccurs="0" maxOccurs="1"/>
        </xsd:sequence>
      </xsd:complexType>
    </xsd:element>
    <xsd:element name="bac4ab11065f4f6c809c820c57e320e5" ma:index="22" nillable="true" ma:taxonomy="true" ma:internalName="bac4ab11065f4f6c809c820c57e320e5" ma:taxonomyFieldName="TNOC_DocumentCategory" ma:displayName="Document category" ma:fieldId="{bac4ab11-065f-4f6c-809c-820c57e320e5}" ma:sspId="7378aa68-586f-4892-bb77-0985b40f41a6" ma:termSetId="94d42b6a-4155-4fa6-95e9-087bc306ceb3" ma:anchorId="00000000-0000-0000-0000-000000000000" ma:open="false" ma:isKeyword="false">
      <xsd:complexType>
        <xsd:sequence>
          <xsd:element ref="pc:Terms" minOccurs="0" maxOccurs="1"/>
        </xsd:sequence>
      </xsd:complexType>
    </xsd:element>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6a910d-138e-42c1-8e8a-320c1b7cf3f7" elementFormDefault="qualified">
    <xsd:import namespace="http://schemas.microsoft.com/office/2006/documentManagement/types"/>
    <xsd:import namespace="http://schemas.microsoft.com/office/infopath/2007/PartnerControls"/>
    <xsd:element name="TNOC_ClusterName" ma:index="11" nillable="true" ma:displayName="Cluster name" ma:internalName="TNOC_ClusterName">
      <xsd:simpleType>
        <xsd:restriction base="dms:Text">
          <xsd:maxLength value="255"/>
        </xsd:restriction>
      </xsd:simpleType>
    </xsd:element>
    <xsd:element name="TNOC_ClusterId" ma:index="12" nillable="true" ma:displayName="Cluster ID" ma:internalName="TNOC_Cluster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c09233-e6c9-452f-b8bb-a3a7f5493895" elementFormDefault="qualified">
    <xsd:import namespace="http://schemas.microsoft.com/office/2006/documentManagement/types"/>
    <xsd:import namespace="http://schemas.microsoft.com/office/infopath/2007/PartnerControls"/>
    <xsd:element name="MediaServiceMetadata" ma:index="24" nillable="true" ma:displayName="MediaServiceMetadata" ma:hidden="true" ma:internalName="MediaServiceMetadata" ma:readOnly="true">
      <xsd:simpleType>
        <xsd:restriction base="dms:Note"/>
      </xsd:simpleType>
    </xsd:element>
    <xsd:element name="MediaServiceFastMetadata" ma:index="25" nillable="true" ma:displayName="MediaServiceFastMetadata" ma:hidden="true" ma:internalName="MediaServiceFastMetadata" ma:readOnly="true">
      <xsd:simpleType>
        <xsd:restriction base="dms:Note"/>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DateTaken" ma:index="30" nillable="true" ma:displayName="MediaServiceDateTaken" ma:hidden="true" ma:indexed="true" ma:internalName="MediaServiceDateTaken"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lcf76f155ced4ddcb4097134ff3c332f" ma:index="34" nillable="true" ma:taxonomy="true" ma:internalName="lcf76f155ced4ddcb4097134ff3c332f" ma:taxonomyFieldName="MediaServiceImageTags" ma:displayName="Image Tags" ma:readOnly="false" ma:fieldId="{5cf76f15-5ced-4ddc-b409-7134ff3c332f}" ma:taxonomyMulti="true" ma:sspId="7378aa68-586f-4892-bb77-0985b40f41a6" ma:termSetId="09814cd3-568e-fe90-9814-8d621ff8fb84" ma:anchorId="fba54fb3-c3e1-fe81-a776-ca4b69148c4d" ma:open="true" ma:isKeyword="false">
      <xsd:complexType>
        <xsd:sequence>
          <xsd:element ref="pc:Terms" minOccurs="0" maxOccurs="1"/>
        </xsd:sequence>
      </xsd:complexType>
    </xsd:element>
    <xsd:element name="MediaServiceOCR" ma:index="35" nillable="true" ma:displayName="Extracted Text" ma:internalName="MediaServiceOCR" ma:readOnly="true">
      <xsd:simpleType>
        <xsd:restriction base="dms:Note">
          <xsd:maxLength value="255"/>
        </xsd:restriction>
      </xsd:simpleType>
    </xsd:element>
    <xsd:element name="MediaLengthInSeconds" ma:index="36" nillable="true" ma:displayName="MediaLengthInSeconds" ma:hidden="true" ma:internalName="MediaLengthInSeconds" ma:readOnly="true">
      <xsd:simpleType>
        <xsd:restriction base="dms:Unknown"/>
      </xsd:simpleType>
    </xsd:element>
    <xsd:element name="MediaServiceLocation" ma:index="37"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1"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c959714-121f-4b7d-824b-5059e1436fc0">
      <Value>2</Value>
      <Value>1</Value>
    </TaxCatchAll>
    <lcf76f155ced4ddcb4097134ff3c332f xmlns="f4c09233-e6c9-452f-b8bb-a3a7f5493895">
      <Terms xmlns="http://schemas.microsoft.com/office/infopath/2007/PartnerControls"/>
    </lcf76f155ced4ddcb4097134ff3c332f>
    <TNOC_ClusterName xmlns="2f6a910d-138e-42c1-8e8a-320c1b7cf3f7">CoE DSC 2024</TNOC_ClusterName>
    <TNOC_ClusterId xmlns="2f6a910d-138e-42c1-8e8a-320c1b7cf3f7">P060.58102</TNOC_ClusterId>
    <h15fbb78f4cb41d290e72f301ea2865f xmlns="5c959714-121f-4b7d-824b-5059e1436fc0">
      <Terms xmlns="http://schemas.microsoft.com/office/infopath/2007/PartnerControls">
        <TermInfo xmlns="http://schemas.microsoft.com/office/infopath/2007/PartnerControls">
          <TermName xmlns="http://schemas.microsoft.com/office/infopath/2007/PartnerControls">Project</TermName>
          <TermId xmlns="http://schemas.microsoft.com/office/infopath/2007/PartnerControls">fa11c4c9-105f-402c-bb40-9a56b4989397</TermId>
        </TermInfo>
      </Terms>
    </h15fbb78f4cb41d290e72f301ea2865f>
    <n2a7a23bcc2241cb9261f9a914c7c1bb xmlns="5c959714-121f-4b7d-824b-5059e1436fc0">
      <Terms xmlns="http://schemas.microsoft.com/office/infopath/2007/PartnerControls">
        <TermInfo xmlns="http://schemas.microsoft.com/office/infopath/2007/PartnerControls">
          <TermName xmlns="http://schemas.microsoft.com/office/infopath/2007/PartnerControls">TNO Internal</TermName>
          <TermId xmlns="http://schemas.microsoft.com/office/infopath/2007/PartnerControls">1a23c89f-ef54-4907-86fd-8242403ff722</TermId>
        </TermInfo>
      </Terms>
    </n2a7a23bcc2241cb9261f9a914c7c1bb>
    <bac4ab11065f4f6c809c820c57e320e5 xmlns="5c959714-121f-4b7d-824b-5059e1436fc0">
      <Terms xmlns="http://schemas.microsoft.com/office/infopath/2007/PartnerControls"/>
    </bac4ab11065f4f6c809c820c57e320e5>
    <lca20d149a844688b6abf34073d5c21d xmlns="5c959714-121f-4b7d-824b-5059e1436fc0">
      <Terms xmlns="http://schemas.microsoft.com/office/infopath/2007/PartnerControls"/>
    </lca20d149a844688b6abf34073d5c21d>
    <_dlc_DocId xmlns="5c959714-121f-4b7d-824b-5059e1436fc0">C25XQ35AAES5-1534465571-4028</_dlc_DocId>
    <_dlc_DocIdUrl xmlns="5c959714-121f-4b7d-824b-5059e1436fc0">
      <Url>https://365tno.sharepoint.com/teams/P060.58102/_layouts/15/DocIdRedir.aspx?ID=C25XQ35AAES5-1534465571-4028</Url>
      <Description>C25XQ35AAES5-1534465571-4028</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B051A39-99FC-43D6-AE54-4F4E42A73BFE}">
  <ds:schemaRefs>
    <ds:schemaRef ds:uri="http://schemas.microsoft.com/sharepoint/v3/contenttype/forms"/>
  </ds:schemaRefs>
</ds:datastoreItem>
</file>

<file path=customXml/itemProps2.xml><?xml version="1.0" encoding="utf-8"?>
<ds:datastoreItem xmlns:ds="http://schemas.openxmlformats.org/officeDocument/2006/customXml" ds:itemID="{63EE7B38-5DB2-48CE-8225-21839F308801}"/>
</file>

<file path=customXml/itemProps3.xml><?xml version="1.0" encoding="utf-8"?>
<ds:datastoreItem xmlns:ds="http://schemas.openxmlformats.org/officeDocument/2006/customXml" ds:itemID="{45ED7ED7-6B9C-4E48-A8D2-FF87749910A1}">
  <ds:schemaRefs>
    <ds:schemaRef ds:uri="8a178342-c474-4f7c-9a56-2756f39ab445"/>
    <ds:schemaRef ds:uri="fc81d876-ed3b-4271-b2a1-99fae12e983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A067B0F1-06AF-4E6F-8A0C-F604A443A3B0}"/>
</file>

<file path=docProps/app.xml><?xml version="1.0" encoding="utf-8"?>
<Properties xmlns="http://schemas.openxmlformats.org/officeDocument/2006/extended-properties" xmlns:vt="http://schemas.openxmlformats.org/officeDocument/2006/docPropsVTypes">
  <TotalTime>627</TotalTime>
  <Words>1783</Words>
  <Application>Microsoft Office PowerPoint</Application>
  <PresentationFormat>Widescreen</PresentationFormat>
  <Paragraphs>231</Paragraphs>
  <Slides>22</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Aptos</vt:lpstr>
      <vt:lpstr>Arial</vt:lpstr>
      <vt:lpstr>Arial Nova</vt:lpstr>
      <vt:lpstr>Calibri</vt:lpstr>
      <vt:lpstr>Courier New</vt:lpstr>
      <vt:lpstr>Roboto</vt:lpstr>
      <vt:lpstr>Wingdings</vt:lpstr>
      <vt:lpstr>Office Theme</vt:lpstr>
      <vt:lpstr>CIRPASS-2</vt:lpstr>
      <vt:lpstr>Disclaimer</vt:lpstr>
      <vt:lpstr>CIRPASS-2 Objectives: Real world insights for developing DPP System​</vt:lpstr>
      <vt:lpstr>Environmental &amp; Economic sustainability</vt:lpstr>
      <vt:lpstr>Cross-industry &amp; cross-market DX for sustainability</vt:lpstr>
      <vt:lpstr>13 Pilots of power in Cirpass-2… One EU DPP System to rule them all!</vt:lpstr>
      <vt:lpstr>Methodology to foster collaboration</vt:lpstr>
      <vt:lpstr>PowerPoint Presentation</vt:lpstr>
      <vt:lpstr>CIRPASS-2 : Summary​</vt:lpstr>
      <vt:lpstr>CIRPASS-2 Lighthouse Pilot Ecosystems (13)</vt:lpstr>
      <vt:lpstr>What problem are we trying to solve?​</vt:lpstr>
      <vt:lpstr>What problem are we trying to solve?​</vt:lpstr>
      <vt:lpstr>Why is the DPP System an incredible opportunity?</vt:lpstr>
      <vt:lpstr>Why is the DPP System an incredible opportunity?</vt:lpstr>
      <vt:lpstr>Standardisation &amp; CIRPASS-2   -  Timelines</vt:lpstr>
      <vt:lpstr>CIRPASS-2 Vision</vt:lpstr>
      <vt:lpstr>Regulatory and beyond-regulatory requirements for the DPP system</vt:lpstr>
      <vt:lpstr>CIRPASS-2  partners</vt:lpstr>
      <vt:lpstr>CIRPASS-2 - Expert Working Groups</vt:lpstr>
      <vt:lpstr>CIRPASS-2 - Expert Working Groups</vt:lpstr>
      <vt:lpstr>What is a “lighthouse pilot”</vt:lpstr>
      <vt:lpstr>Commitments from lighthouse pilots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CIRPASS-2</dc:title>
  <dc:creator>Marina Isabel Ramos Domingas</dc:creator>
  <cp:lastModifiedBy>Saklampanakis, Nikolaos</cp:lastModifiedBy>
  <cp:revision>23</cp:revision>
  <dcterms:created xsi:type="dcterms:W3CDTF">2024-05-27T18:09:28Z</dcterms:created>
  <dcterms:modified xsi:type="dcterms:W3CDTF">2025-02-04T22:03:58Z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0x010100A35317DCC28344A7B82488658A034A5C01005917811DE7B2A44487AED41102EFA470</vt:lpwstr>
  </property>
  <property fmtid="{D5CDD505-2E9C-101B-9397-08002B2CF9AE}" pid="3" name="MediaServiceImageTags">
    <vt:lpwstr/>
  </property>
  <property fmtid="{D5CDD505-2E9C-101B-9397-08002B2CF9AE}" pid="4" name="MSIP_Label_a7295cc1-d279-42ac-ab4d-3b0f4fece050_Enabled">
    <vt:lpwstr>true</vt:lpwstr>
  </property>
  <property fmtid="{D5CDD505-2E9C-101B-9397-08002B2CF9AE}" pid="5" name="MSIP_Label_a7295cc1-d279-42ac-ab4d-3b0f4fece050_SetDate">
    <vt:lpwstr>2025-02-02T20:24:09Z</vt:lpwstr>
  </property>
  <property fmtid="{D5CDD505-2E9C-101B-9397-08002B2CF9AE}" pid="6" name="MSIP_Label_a7295cc1-d279-42ac-ab4d-3b0f4fece050_Method">
    <vt:lpwstr>Standard</vt:lpwstr>
  </property>
  <property fmtid="{D5CDD505-2E9C-101B-9397-08002B2CF9AE}" pid="7" name="MSIP_Label_a7295cc1-d279-42ac-ab4d-3b0f4fece050_Name">
    <vt:lpwstr>FUJITSU-RESTRICTED​</vt:lpwstr>
  </property>
  <property fmtid="{D5CDD505-2E9C-101B-9397-08002B2CF9AE}" pid="8" name="MSIP_Label_a7295cc1-d279-42ac-ab4d-3b0f4fece050_SiteId">
    <vt:lpwstr>a19f121d-81e1-4858-a9d8-736e267fd4c7</vt:lpwstr>
  </property>
  <property fmtid="{D5CDD505-2E9C-101B-9397-08002B2CF9AE}" pid="9" name="MSIP_Label_a7295cc1-d279-42ac-ab4d-3b0f4fece050_ActionId">
    <vt:lpwstr>c3a22585-3237-468c-b99b-6196c544b1f9</vt:lpwstr>
  </property>
  <property fmtid="{D5CDD505-2E9C-101B-9397-08002B2CF9AE}" pid="10" name="MSIP_Label_a7295cc1-d279-42ac-ab4d-3b0f4fece050_ContentBits">
    <vt:lpwstr>0</vt:lpwstr>
  </property>
  <property fmtid="{D5CDD505-2E9C-101B-9397-08002B2CF9AE}" pid="11" name="_dlc_DocIdItemGuid">
    <vt:lpwstr>454b2cd7-a79b-4c91-9a43-dfe2c6f8c564</vt:lpwstr>
  </property>
  <property fmtid="{D5CDD505-2E9C-101B-9397-08002B2CF9AE}" pid="12" name="TNOC_DocumentType">
    <vt:lpwstr/>
  </property>
  <property fmtid="{D5CDD505-2E9C-101B-9397-08002B2CF9AE}" pid="13" name="TNOC_ClusterType">
    <vt:lpwstr>2;#Project|fa11c4c9-105f-402c-bb40-9a56b4989397</vt:lpwstr>
  </property>
  <property fmtid="{D5CDD505-2E9C-101B-9397-08002B2CF9AE}" pid="14" name="TNOC_DocumentCategory">
    <vt:lpwstr/>
  </property>
  <property fmtid="{D5CDD505-2E9C-101B-9397-08002B2CF9AE}" pid="15" name="TNOC_DocumentClassification">
    <vt:lpwstr>1;#TNO Internal|1a23c89f-ef54-4907-86fd-8242403ff722</vt:lpwstr>
  </property>
</Properties>
</file>